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 id="2147485175" r:id="rId5"/>
  </p:sldMasterIdLst>
  <p:notesMasterIdLst>
    <p:notesMasterId r:id="rId31"/>
  </p:notesMasterIdLst>
  <p:handoutMasterIdLst>
    <p:handoutMasterId r:id="rId32"/>
  </p:handoutMasterIdLst>
  <p:sldIdLst>
    <p:sldId id="375" r:id="rId6"/>
    <p:sldId id="382" r:id="rId7"/>
    <p:sldId id="364" r:id="rId8"/>
    <p:sldId id="381" r:id="rId9"/>
    <p:sldId id="380" r:id="rId10"/>
    <p:sldId id="377" r:id="rId11"/>
    <p:sldId id="378" r:id="rId12"/>
    <p:sldId id="379" r:id="rId13"/>
    <p:sldId id="370" r:id="rId14"/>
    <p:sldId id="371" r:id="rId15"/>
    <p:sldId id="374" r:id="rId16"/>
    <p:sldId id="365" r:id="rId17"/>
    <p:sldId id="366" r:id="rId18"/>
    <p:sldId id="367" r:id="rId19"/>
    <p:sldId id="368" r:id="rId20"/>
    <p:sldId id="369" r:id="rId21"/>
    <p:sldId id="376" r:id="rId22"/>
    <p:sldId id="383" r:id="rId23"/>
    <p:sldId id="384" r:id="rId24"/>
    <p:sldId id="387" r:id="rId25"/>
    <p:sldId id="389" r:id="rId26"/>
    <p:sldId id="372" r:id="rId27"/>
    <p:sldId id="373" r:id="rId28"/>
    <p:sldId id="392" r:id="rId29"/>
    <p:sldId id="391" r:id="rId30"/>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5613" indent="15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2813" indent="15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0013" indent="15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7213" indent="1588"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003300"/>
    <a:srgbClr val="74060E"/>
    <a:srgbClr val="93A4AE"/>
    <a:srgbClr val="C6E3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79402" autoAdjust="0"/>
  </p:normalViewPr>
  <p:slideViewPr>
    <p:cSldViewPr>
      <p:cViewPr varScale="1">
        <p:scale>
          <a:sx n="105" d="100"/>
          <a:sy n="105" d="100"/>
        </p:scale>
        <p:origin x="1740"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F4925FF7-53F5-4D25-B293-DC124237184A}" type="datetimeFigureOut">
              <a:rPr lang="en-IE" smtClean="0"/>
              <a:t>26/03/2018</a:t>
            </a:fld>
            <a:endParaRPr lang="en-IE"/>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F7BF1D0-6098-4699-A76D-1E7F3E1721EA}" type="slidenum">
              <a:rPr lang="en-IE" smtClean="0"/>
              <a:t>‹#›</a:t>
            </a:fld>
            <a:endParaRPr lang="en-IE"/>
          </a:p>
        </p:txBody>
      </p:sp>
    </p:spTree>
    <p:extLst>
      <p:ext uri="{BB962C8B-B14F-4D97-AF65-F5344CB8AC3E}">
        <p14:creationId xmlns:p14="http://schemas.microsoft.com/office/powerpoint/2010/main" val="35971548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atin typeface="Arial" pitchFamily="34" charset="0"/>
                <a:cs typeface="+mn-cs"/>
              </a:defRPr>
            </a:lvl1pPr>
          </a:lstStyle>
          <a:p>
            <a:pPr>
              <a:defRPr/>
            </a:pPr>
            <a:endParaRPr lang="en-US"/>
          </a:p>
        </p:txBody>
      </p:sp>
      <p:sp>
        <p:nvSpPr>
          <p:cNvPr id="3174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cs typeface="+mn-cs"/>
              </a:defRPr>
            </a:lvl1pPr>
          </a:lstStyle>
          <a:p>
            <a:pPr>
              <a:defRPr/>
            </a:pPr>
            <a:endParaRPr lang="en-US"/>
          </a:p>
        </p:txBody>
      </p:sp>
      <p:sp>
        <p:nvSpPr>
          <p:cNvPr id="1126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79450" y="4716463"/>
            <a:ext cx="5438775" cy="446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175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atin typeface="Arial" pitchFamily="34" charset="0"/>
                <a:cs typeface="+mn-cs"/>
              </a:defRPr>
            </a:lvl1pPr>
          </a:lstStyle>
          <a:p>
            <a:pPr>
              <a:defRPr/>
            </a:pPr>
            <a:endParaRPr lang="en-US"/>
          </a:p>
        </p:txBody>
      </p:sp>
      <p:sp>
        <p:nvSpPr>
          <p:cNvPr id="3175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CEBDACC-0D4E-4465-BA1A-D35FC4203605}" type="slidenum">
              <a:rPr lang="en-US" altLang="en-US"/>
              <a:pPr>
                <a:defRPr/>
              </a:pPr>
              <a:t>‹#›</a:t>
            </a:fld>
            <a:endParaRPr lang="en-US" altLang="en-US" dirty="0"/>
          </a:p>
        </p:txBody>
      </p:sp>
    </p:spTree>
    <p:extLst>
      <p:ext uri="{BB962C8B-B14F-4D97-AF65-F5344CB8AC3E}">
        <p14:creationId xmlns:p14="http://schemas.microsoft.com/office/powerpoint/2010/main" val="3927561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5613"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2813"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0013"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7213"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5434" algn="l" defTabSz="914174" rtl="0" eaLnBrk="1" latinLnBrk="0" hangingPunct="1">
      <a:defRPr sz="1200" kern="1200">
        <a:solidFill>
          <a:schemeClr val="tx1"/>
        </a:solidFill>
        <a:latin typeface="+mn-lt"/>
        <a:ea typeface="+mn-ea"/>
        <a:cs typeface="+mn-cs"/>
      </a:defRPr>
    </a:lvl6pPr>
    <a:lvl7pPr marL="2742522" algn="l" defTabSz="914174" rtl="0" eaLnBrk="1" latinLnBrk="0" hangingPunct="1">
      <a:defRPr sz="1200" kern="1200">
        <a:solidFill>
          <a:schemeClr val="tx1"/>
        </a:solidFill>
        <a:latin typeface="+mn-lt"/>
        <a:ea typeface="+mn-ea"/>
        <a:cs typeface="+mn-cs"/>
      </a:defRPr>
    </a:lvl7pPr>
    <a:lvl8pPr marL="3199609" algn="l" defTabSz="914174" rtl="0" eaLnBrk="1" latinLnBrk="0" hangingPunct="1">
      <a:defRPr sz="1200" kern="1200">
        <a:solidFill>
          <a:schemeClr val="tx1"/>
        </a:solidFill>
        <a:latin typeface="+mn-lt"/>
        <a:ea typeface="+mn-ea"/>
        <a:cs typeface="+mn-cs"/>
      </a:defRPr>
    </a:lvl8pPr>
    <a:lvl9pPr marL="3656696" algn="l" defTabSz="914174"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lIns="91417" tIns="45709" rIns="91417" bIns="45709"/>
          <a:lstStyle/>
          <a:p>
            <a:r>
              <a:rPr lang="en-US" smtClean="0"/>
              <a:t>Click to edit Master title style</a:t>
            </a:r>
            <a:endParaRPr lang="en-IE"/>
          </a:p>
        </p:txBody>
      </p:sp>
      <p:sp>
        <p:nvSpPr>
          <p:cNvPr id="3" name="Subtitle 2"/>
          <p:cNvSpPr>
            <a:spLocks noGrp="1"/>
          </p:cNvSpPr>
          <p:nvPr>
            <p:ph type="subTitle" idx="1"/>
          </p:nvPr>
        </p:nvSpPr>
        <p:spPr>
          <a:xfrm>
            <a:off x="1371602" y="3886200"/>
            <a:ext cx="6400800" cy="1752600"/>
          </a:xfrm>
          <a:prstGeom prst="rect">
            <a:avLst/>
          </a:prstGeom>
        </p:spPr>
        <p:txBody>
          <a:bodyPr lIns="91417" tIns="45709" rIns="91417" bIns="45709"/>
          <a:lstStyle>
            <a:lvl1pPr marL="0" indent="0" algn="ctr">
              <a:buNone/>
              <a:defRPr/>
            </a:lvl1pPr>
            <a:lvl2pPr marL="457088" indent="0" algn="ctr">
              <a:buNone/>
              <a:defRPr/>
            </a:lvl2pPr>
            <a:lvl3pPr marL="914174" indent="0" algn="ctr">
              <a:buNone/>
              <a:defRPr/>
            </a:lvl3pPr>
            <a:lvl4pPr marL="1371261" indent="0" algn="ctr">
              <a:buNone/>
              <a:defRPr/>
            </a:lvl4pPr>
            <a:lvl5pPr marL="1828348" indent="0" algn="ctr">
              <a:buNone/>
              <a:defRPr/>
            </a:lvl5pPr>
            <a:lvl6pPr marL="2285434" indent="0" algn="ctr">
              <a:buNone/>
              <a:defRPr/>
            </a:lvl6pPr>
            <a:lvl7pPr marL="2742522" indent="0" algn="ctr">
              <a:buNone/>
              <a:defRPr/>
            </a:lvl7pPr>
            <a:lvl8pPr marL="3199609" indent="0" algn="ctr">
              <a:buNone/>
              <a:defRPr/>
            </a:lvl8pPr>
            <a:lvl9pPr marL="3656696" indent="0" algn="ctr">
              <a:buNone/>
              <a:defRPr/>
            </a:lvl9pPr>
          </a:lstStyle>
          <a:p>
            <a:r>
              <a:rPr lang="en-US" smtClean="0"/>
              <a:t>Click to edit Master subtitle style</a:t>
            </a:r>
            <a:endParaRPr lang="en-IE"/>
          </a:p>
        </p:txBody>
      </p:sp>
      <p:sp>
        <p:nvSpPr>
          <p:cNvPr id="4" name="Rectangle 6"/>
          <p:cNvSpPr>
            <a:spLocks noGrp="1" noChangeArrowheads="1"/>
          </p:cNvSpPr>
          <p:nvPr>
            <p:ph type="sldNum" sz="quarter" idx="10"/>
          </p:nvPr>
        </p:nvSpPr>
        <p:spPr>
          <a:ln/>
        </p:spPr>
        <p:txBody>
          <a:bodyPr/>
          <a:lstStyle>
            <a:lvl1pPr>
              <a:defRPr/>
            </a:lvl1pPr>
          </a:lstStyle>
          <a:p>
            <a:pPr>
              <a:defRPr/>
            </a:pPr>
            <a:fld id="{6270104A-D895-45C7-8087-6CE3749BED40}" type="slidenum">
              <a:rPr lang="en-GB" altLang="en-US"/>
              <a:pPr>
                <a:defRPr/>
              </a:pPr>
              <a:t>‹#›</a:t>
            </a:fld>
            <a:endParaRPr lang="en-GB" altLang="en-US" dirty="0"/>
          </a:p>
        </p:txBody>
      </p:sp>
    </p:spTree>
    <p:extLst>
      <p:ext uri="{BB962C8B-B14F-4D97-AF65-F5344CB8AC3E}">
        <p14:creationId xmlns:p14="http://schemas.microsoft.com/office/powerpoint/2010/main" val="33922827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1143000"/>
          </a:xfrm>
          <a:prstGeom prst="rect">
            <a:avLst/>
          </a:prstGeom>
        </p:spPr>
        <p:txBody>
          <a:bodyPr lIns="91417" tIns="45709" rIns="91417" bIns="45709"/>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1600202"/>
            <a:ext cx="8229600" cy="4525963"/>
          </a:xfrm>
          <a:prstGeom prst="rect">
            <a:avLst/>
          </a:prstGeom>
        </p:spPr>
        <p:txBody>
          <a:bodyPr vert="eaVert" lIns="91417" tIns="45709" rIns="91417" bIns="45709"/>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6"/>
          <p:cNvSpPr>
            <a:spLocks noGrp="1" noChangeArrowheads="1"/>
          </p:cNvSpPr>
          <p:nvPr>
            <p:ph type="sldNum" sz="quarter" idx="10"/>
          </p:nvPr>
        </p:nvSpPr>
        <p:spPr>
          <a:ln/>
        </p:spPr>
        <p:txBody>
          <a:bodyPr/>
          <a:lstStyle>
            <a:lvl1pPr>
              <a:defRPr/>
            </a:lvl1pPr>
          </a:lstStyle>
          <a:p>
            <a:pPr>
              <a:defRPr/>
            </a:pPr>
            <a:fld id="{9045F3E7-E712-48D6-B658-FF257BD36947}" type="slidenum">
              <a:rPr lang="en-GB" altLang="en-US"/>
              <a:pPr>
                <a:defRPr/>
              </a:pPr>
              <a:t>‹#›</a:t>
            </a:fld>
            <a:endParaRPr lang="en-GB" altLang="en-US" dirty="0"/>
          </a:p>
        </p:txBody>
      </p:sp>
    </p:spTree>
    <p:extLst>
      <p:ext uri="{BB962C8B-B14F-4D97-AF65-F5344CB8AC3E}">
        <p14:creationId xmlns:p14="http://schemas.microsoft.com/office/powerpoint/2010/main" val="2912603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lIns="91417" tIns="45709" rIns="91417" bIns="45709"/>
          <a:lstStyle/>
          <a:p>
            <a:r>
              <a:rPr lang="en-US" smtClean="0"/>
              <a:t>Click to edit Master title style</a:t>
            </a:r>
            <a:endParaRPr lang="en-IE"/>
          </a:p>
        </p:txBody>
      </p:sp>
      <p:sp>
        <p:nvSpPr>
          <p:cNvPr id="3" name="Vertical Text Placeholder 2"/>
          <p:cNvSpPr>
            <a:spLocks noGrp="1"/>
          </p:cNvSpPr>
          <p:nvPr>
            <p:ph type="body" orient="vert" idx="1"/>
          </p:nvPr>
        </p:nvSpPr>
        <p:spPr>
          <a:xfrm>
            <a:off x="457202" y="274638"/>
            <a:ext cx="6019800" cy="5851525"/>
          </a:xfrm>
          <a:prstGeom prst="rect">
            <a:avLst/>
          </a:prstGeom>
        </p:spPr>
        <p:txBody>
          <a:bodyPr vert="eaVert" lIns="91417" tIns="45709" rIns="91417" bIns="45709"/>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6"/>
          <p:cNvSpPr>
            <a:spLocks noGrp="1" noChangeArrowheads="1"/>
          </p:cNvSpPr>
          <p:nvPr>
            <p:ph type="sldNum" sz="quarter" idx="10"/>
          </p:nvPr>
        </p:nvSpPr>
        <p:spPr>
          <a:ln/>
        </p:spPr>
        <p:txBody>
          <a:bodyPr/>
          <a:lstStyle>
            <a:lvl1pPr>
              <a:defRPr/>
            </a:lvl1pPr>
          </a:lstStyle>
          <a:p>
            <a:pPr>
              <a:defRPr/>
            </a:pPr>
            <a:fld id="{66F9E762-1EF4-4C73-BE60-9712CEE239C9}" type="slidenum">
              <a:rPr lang="en-GB" altLang="en-US"/>
              <a:pPr>
                <a:defRPr/>
              </a:pPr>
              <a:t>‹#›</a:t>
            </a:fld>
            <a:endParaRPr lang="en-GB" altLang="en-US" dirty="0"/>
          </a:p>
        </p:txBody>
      </p:sp>
    </p:spTree>
    <p:extLst>
      <p:ext uri="{BB962C8B-B14F-4D97-AF65-F5344CB8AC3E}">
        <p14:creationId xmlns:p14="http://schemas.microsoft.com/office/powerpoint/2010/main" val="2407878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Whit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1181100" y="4938713"/>
            <a:ext cx="184150" cy="300037"/>
          </a:xfrm>
          <a:prstGeom prst="rect">
            <a:avLst/>
          </a:prstGeom>
          <a:noFill/>
        </p:spPr>
        <p:txBody>
          <a:bodyPr wrap="none">
            <a:spAutoFit/>
          </a:bodyPr>
          <a:lstStyle/>
          <a:p>
            <a:pPr>
              <a:defRPr/>
            </a:pPr>
            <a:endParaRPr lang="en-US" sz="1350" dirty="0"/>
          </a:p>
        </p:txBody>
      </p:sp>
      <p:sp>
        <p:nvSpPr>
          <p:cNvPr id="3" name="Subtitle 2"/>
          <p:cNvSpPr>
            <a:spLocks noGrp="1"/>
          </p:cNvSpPr>
          <p:nvPr>
            <p:ph type="subTitle" idx="1"/>
          </p:nvPr>
        </p:nvSpPr>
        <p:spPr>
          <a:xfrm>
            <a:off x="740545" y="2154221"/>
            <a:ext cx="5629776" cy="573741"/>
          </a:xfrm>
        </p:spPr>
        <p:txBody>
          <a:bodyPr>
            <a:normAutofit/>
          </a:bodyPr>
          <a:lstStyle>
            <a:lvl1pPr marL="0" indent="0" algn="l">
              <a:buNone/>
              <a:defRPr sz="1350">
                <a:solidFill>
                  <a:schemeClr val="tx1"/>
                </a:solidFill>
                <a:latin typeface="Arial"/>
                <a:cs typeface="Aria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15" name="Title 14"/>
          <p:cNvSpPr>
            <a:spLocks noGrp="1"/>
          </p:cNvSpPr>
          <p:nvPr>
            <p:ph type="title"/>
          </p:nvPr>
        </p:nvSpPr>
        <p:spPr>
          <a:xfrm>
            <a:off x="725306" y="591809"/>
            <a:ext cx="5645015" cy="1364290"/>
          </a:xfrm>
        </p:spPr>
        <p:txBody>
          <a:bodyPr>
            <a:noAutofit/>
          </a:bodyPr>
          <a:lstStyle>
            <a:lvl1pPr>
              <a:defRPr sz="3300"/>
            </a:lvl1pPr>
          </a:lstStyle>
          <a:p>
            <a:r>
              <a:rPr lang="en-US" smtClean="0"/>
              <a:t>Click to edit Master title style</a:t>
            </a:r>
            <a:endParaRPr lang="en-US" dirty="0"/>
          </a:p>
        </p:txBody>
      </p:sp>
      <p:sp>
        <p:nvSpPr>
          <p:cNvPr id="12" name="Text Placeholder 17"/>
          <p:cNvSpPr>
            <a:spLocks noGrp="1"/>
          </p:cNvSpPr>
          <p:nvPr>
            <p:ph type="body" sz="quarter" idx="11"/>
          </p:nvPr>
        </p:nvSpPr>
        <p:spPr>
          <a:xfrm>
            <a:off x="740545" y="6177180"/>
            <a:ext cx="2197100" cy="305611"/>
          </a:xfrm>
        </p:spPr>
        <p:txBody>
          <a:bodyPr>
            <a:normAutofit/>
          </a:bodyPr>
          <a:lstStyle>
            <a:lvl1pPr marL="0" indent="0">
              <a:buNone/>
              <a:defRPr sz="750" b="1" i="0">
                <a:solidFill>
                  <a:schemeClr val="bg1"/>
                </a:solidFill>
                <a:latin typeface="Arial"/>
                <a:cs typeface="Arial"/>
              </a:defRPr>
            </a:lvl1pPr>
          </a:lstStyle>
          <a:p>
            <a:pPr lvl="0"/>
            <a:r>
              <a:rPr lang="en-US" smtClean="0"/>
              <a:t>Click to edit Master text styles</a:t>
            </a:r>
          </a:p>
        </p:txBody>
      </p:sp>
    </p:spTree>
    <p:extLst>
      <p:ext uri="{BB962C8B-B14F-4D97-AF65-F5344CB8AC3E}">
        <p14:creationId xmlns:p14="http://schemas.microsoft.com/office/powerpoint/2010/main" val="2164479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Title Slide Whit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1181100" y="4938713"/>
            <a:ext cx="184150" cy="300037"/>
          </a:xfrm>
          <a:prstGeom prst="rect">
            <a:avLst/>
          </a:prstGeom>
          <a:noFill/>
        </p:spPr>
        <p:txBody>
          <a:bodyPr wrap="none">
            <a:spAutoFit/>
          </a:bodyPr>
          <a:lstStyle/>
          <a:p>
            <a:pPr>
              <a:defRPr/>
            </a:pPr>
            <a:endParaRPr lang="en-US" sz="1350" dirty="0"/>
          </a:p>
        </p:txBody>
      </p:sp>
      <p:sp>
        <p:nvSpPr>
          <p:cNvPr id="18" name="Text Placeholder 17"/>
          <p:cNvSpPr>
            <a:spLocks noGrp="1"/>
          </p:cNvSpPr>
          <p:nvPr>
            <p:ph type="body" sz="quarter" idx="10"/>
          </p:nvPr>
        </p:nvSpPr>
        <p:spPr>
          <a:xfrm>
            <a:off x="740545" y="6177180"/>
            <a:ext cx="2197100" cy="305611"/>
          </a:xfrm>
        </p:spPr>
        <p:txBody>
          <a:bodyPr>
            <a:normAutofit/>
          </a:bodyPr>
          <a:lstStyle>
            <a:lvl1pPr marL="0" indent="0">
              <a:buNone/>
              <a:defRPr sz="750" b="1" i="0">
                <a:solidFill>
                  <a:schemeClr val="bg1"/>
                </a:solidFill>
                <a:latin typeface="Arial"/>
                <a:cs typeface="Arial"/>
              </a:defRPr>
            </a:lvl1pPr>
          </a:lstStyle>
          <a:p>
            <a:pPr lvl="0"/>
            <a:r>
              <a:rPr lang="en-US" smtClean="0"/>
              <a:t>Click to edit Master text styles</a:t>
            </a:r>
          </a:p>
        </p:txBody>
      </p:sp>
      <p:sp>
        <p:nvSpPr>
          <p:cNvPr id="3" name="Subtitle 2"/>
          <p:cNvSpPr>
            <a:spLocks noGrp="1"/>
          </p:cNvSpPr>
          <p:nvPr>
            <p:ph type="subTitle" idx="1"/>
          </p:nvPr>
        </p:nvSpPr>
        <p:spPr>
          <a:xfrm>
            <a:off x="740545" y="5424281"/>
            <a:ext cx="6400800" cy="573741"/>
          </a:xfrm>
        </p:spPr>
        <p:txBody>
          <a:bodyPr>
            <a:normAutofit/>
          </a:bodyPr>
          <a:lstStyle>
            <a:lvl1pPr marL="0" indent="0" algn="l">
              <a:buNone/>
              <a:defRPr sz="1350">
                <a:solidFill>
                  <a:schemeClr val="bg1"/>
                </a:solidFill>
                <a:latin typeface="Arial"/>
                <a:cs typeface="Aria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15" name="Title 14"/>
          <p:cNvSpPr>
            <a:spLocks noGrp="1"/>
          </p:cNvSpPr>
          <p:nvPr>
            <p:ph type="title"/>
          </p:nvPr>
        </p:nvSpPr>
        <p:spPr>
          <a:xfrm>
            <a:off x="725306" y="4425751"/>
            <a:ext cx="7399109" cy="1285401"/>
          </a:xfrm>
        </p:spPr>
        <p:txBody>
          <a:bodyPr>
            <a:noAutofit/>
          </a:bodyPr>
          <a:lstStyle>
            <a:lvl1pPr>
              <a:defRPr sz="3300">
                <a:solidFill>
                  <a:schemeClr val="bg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444443672"/>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Blu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27186" y="2130426"/>
            <a:ext cx="7802521" cy="1373280"/>
          </a:xfrm>
        </p:spPr>
        <p:txBody>
          <a:bodyPr/>
          <a:lstStyle>
            <a:lvl1pPr>
              <a:defRPr sz="33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27185" y="3602317"/>
            <a:ext cx="6400800" cy="573741"/>
          </a:xfrm>
        </p:spPr>
        <p:txBody>
          <a:bodyPr>
            <a:normAutofit/>
          </a:bodyPr>
          <a:lstStyle>
            <a:lvl1pPr marL="0" indent="0" algn="l">
              <a:buNone/>
              <a:defRPr sz="1350">
                <a:solidFill>
                  <a:schemeClr val="tx1"/>
                </a:solidFill>
                <a:latin typeface="Arial"/>
                <a:cs typeface="Aria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6" name="Text Placeholder 17"/>
          <p:cNvSpPr>
            <a:spLocks noGrp="1"/>
          </p:cNvSpPr>
          <p:nvPr>
            <p:ph type="body" sz="quarter" idx="10"/>
          </p:nvPr>
        </p:nvSpPr>
        <p:spPr>
          <a:xfrm>
            <a:off x="538905" y="4826002"/>
            <a:ext cx="2197100" cy="481013"/>
          </a:xfrm>
        </p:spPr>
        <p:txBody>
          <a:bodyPr>
            <a:normAutofit/>
          </a:bodyPr>
          <a:lstStyle>
            <a:lvl1pPr marL="0" indent="0">
              <a:buNone/>
              <a:defRPr sz="750" b="1" i="0">
                <a:solidFill>
                  <a:srgbClr val="000000"/>
                </a:solidFill>
                <a:latin typeface="Arial"/>
                <a:cs typeface="Arial"/>
              </a:defRPr>
            </a:lvl1pPr>
          </a:lstStyle>
          <a:p>
            <a:pPr lvl="0"/>
            <a:r>
              <a:rPr lang="en-US" smtClean="0"/>
              <a:t>Click to edit Master text styles</a:t>
            </a:r>
          </a:p>
        </p:txBody>
      </p:sp>
    </p:spTree>
    <p:extLst>
      <p:ext uri="{BB962C8B-B14F-4D97-AF65-F5344CB8AC3E}">
        <p14:creationId xmlns:p14="http://schemas.microsoft.com/office/powerpoint/2010/main" val="23624199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Slide Black">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27185" y="2130427"/>
            <a:ext cx="7585874" cy="1395692"/>
          </a:xfrm>
        </p:spPr>
        <p:txBody>
          <a:bodyPr/>
          <a:lstStyle>
            <a:lvl1pPr>
              <a:defRPr sz="33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38904" y="3602318"/>
            <a:ext cx="6400800" cy="573741"/>
          </a:xfrm>
        </p:spPr>
        <p:txBody>
          <a:bodyPr>
            <a:normAutofit/>
          </a:bodyPr>
          <a:lstStyle>
            <a:lvl1pPr marL="0" indent="0" algn="l">
              <a:buNone/>
              <a:defRPr sz="1350">
                <a:solidFill>
                  <a:schemeClr val="bg1"/>
                </a:solidFill>
                <a:latin typeface="Arial"/>
                <a:cs typeface="Aria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6" name="Text Placeholder 17"/>
          <p:cNvSpPr>
            <a:spLocks noGrp="1"/>
          </p:cNvSpPr>
          <p:nvPr>
            <p:ph type="body" sz="quarter" idx="10"/>
          </p:nvPr>
        </p:nvSpPr>
        <p:spPr>
          <a:xfrm>
            <a:off x="538905" y="4826002"/>
            <a:ext cx="2197100" cy="481013"/>
          </a:xfrm>
        </p:spPr>
        <p:txBody>
          <a:bodyPr>
            <a:normAutofit/>
          </a:bodyPr>
          <a:lstStyle>
            <a:lvl1pPr marL="0" indent="0">
              <a:buNone/>
              <a:defRPr sz="750" b="1" i="0">
                <a:solidFill>
                  <a:schemeClr val="bg1"/>
                </a:solidFill>
                <a:latin typeface="Arial"/>
                <a:cs typeface="Arial"/>
              </a:defRPr>
            </a:lvl1pPr>
          </a:lstStyle>
          <a:p>
            <a:pPr lvl="0"/>
            <a:r>
              <a:rPr lang="en-US" smtClean="0"/>
              <a:t>Click to edit Master text styles</a:t>
            </a:r>
          </a:p>
        </p:txBody>
      </p:sp>
    </p:spTree>
    <p:extLst>
      <p:ext uri="{BB962C8B-B14F-4D97-AF65-F5344CB8AC3E}">
        <p14:creationId xmlns:p14="http://schemas.microsoft.com/office/powerpoint/2010/main" val="4251807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7012" y="1600204"/>
            <a:ext cx="4198789"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4"/>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6"/>
          <p:cNvSpPr>
            <a:spLocks noGrp="1"/>
          </p:cNvSpPr>
          <p:nvPr>
            <p:ph type="ftr" sz="quarter" idx="10"/>
          </p:nvPr>
        </p:nvSpPr>
        <p:spPr>
          <a:xfrm>
            <a:off x="460375" y="6229350"/>
            <a:ext cx="2632075" cy="365125"/>
          </a:xfrm>
        </p:spPr>
        <p:txBody>
          <a:bodyPr/>
          <a:lstStyle>
            <a:lvl1pPr>
              <a:defRPr/>
            </a:lvl1pPr>
          </a:lstStyle>
          <a:p>
            <a:pPr>
              <a:defRPr/>
            </a:pPr>
            <a:r>
              <a:rPr lang="en-US"/>
              <a:t>|  Using your new presentation template </a:t>
            </a:r>
          </a:p>
        </p:txBody>
      </p:sp>
      <p:sp>
        <p:nvSpPr>
          <p:cNvPr id="6" name="Slide Number Placeholder 7"/>
          <p:cNvSpPr>
            <a:spLocks noGrp="1"/>
          </p:cNvSpPr>
          <p:nvPr>
            <p:ph type="sldNum" sz="quarter" idx="11"/>
          </p:nvPr>
        </p:nvSpPr>
        <p:spPr/>
        <p:txBody>
          <a:bodyPr/>
          <a:lstStyle>
            <a:lvl1pPr>
              <a:defRPr/>
            </a:lvl1pPr>
          </a:lstStyle>
          <a:p>
            <a:pPr>
              <a:defRPr/>
            </a:pPr>
            <a:fld id="{75AA6AF5-961B-4FA6-A481-870A8ED60019}" type="slidenum">
              <a:rPr lang="en-US" altLang="en-US"/>
              <a:pPr>
                <a:defRPr/>
              </a:pPr>
              <a:t>‹#›</a:t>
            </a:fld>
            <a:endParaRPr lang="en-US" altLang="en-US" dirty="0"/>
          </a:p>
        </p:txBody>
      </p:sp>
    </p:spTree>
    <p:extLst>
      <p:ext uri="{BB962C8B-B14F-4D97-AF65-F5344CB8AC3E}">
        <p14:creationId xmlns:p14="http://schemas.microsoft.com/office/powerpoint/2010/main" val="4626704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2"/>
          <p:cNvSpPr>
            <a:spLocks noGrp="1"/>
          </p:cNvSpPr>
          <p:nvPr>
            <p:ph idx="1"/>
          </p:nvPr>
        </p:nvSpPr>
        <p:spPr>
          <a:xfrm>
            <a:off x="297011" y="1594228"/>
            <a:ext cx="8341431"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Footer Placeholder 6"/>
          <p:cNvSpPr>
            <a:spLocks noGrp="1"/>
          </p:cNvSpPr>
          <p:nvPr>
            <p:ph type="ftr" sz="quarter" idx="10"/>
          </p:nvPr>
        </p:nvSpPr>
        <p:spPr>
          <a:xfrm>
            <a:off x="460375" y="6229350"/>
            <a:ext cx="2632075" cy="365125"/>
          </a:xfrm>
        </p:spPr>
        <p:txBody>
          <a:bodyPr/>
          <a:lstStyle>
            <a:lvl1pPr>
              <a:defRPr/>
            </a:lvl1pPr>
          </a:lstStyle>
          <a:p>
            <a:pPr>
              <a:defRPr/>
            </a:pPr>
            <a:r>
              <a:rPr lang="en-US"/>
              <a:t>|  Arthur Cox Relationship Meeting</a:t>
            </a:r>
          </a:p>
        </p:txBody>
      </p:sp>
      <p:sp>
        <p:nvSpPr>
          <p:cNvPr id="6" name="Slide Number Placeholder 7"/>
          <p:cNvSpPr>
            <a:spLocks noGrp="1"/>
          </p:cNvSpPr>
          <p:nvPr>
            <p:ph type="sldNum" sz="quarter" idx="11"/>
          </p:nvPr>
        </p:nvSpPr>
        <p:spPr/>
        <p:txBody>
          <a:bodyPr/>
          <a:lstStyle>
            <a:lvl1pPr>
              <a:defRPr/>
            </a:lvl1pPr>
          </a:lstStyle>
          <a:p>
            <a:pPr>
              <a:defRPr/>
            </a:pPr>
            <a:fld id="{EA1A804E-D480-44E0-B196-5257CD7D8F55}" type="slidenum">
              <a:rPr lang="en-US" altLang="en-US"/>
              <a:pPr>
                <a:defRPr/>
              </a:pPr>
              <a:t>‹#›</a:t>
            </a:fld>
            <a:endParaRPr lang="en-US" altLang="en-US" dirty="0"/>
          </a:p>
        </p:txBody>
      </p:sp>
    </p:spTree>
    <p:extLst>
      <p:ext uri="{BB962C8B-B14F-4D97-AF65-F5344CB8AC3E}">
        <p14:creationId xmlns:p14="http://schemas.microsoft.com/office/powerpoint/2010/main" val="18974617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hapter Slide Gree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7179" y="2122704"/>
            <a:ext cx="7631723" cy="2721815"/>
          </a:xfrm>
        </p:spPr>
        <p:txBody>
          <a:bodyPr/>
          <a:lstStyle>
            <a:lvl1pPr>
              <a:defRPr sz="3600">
                <a:solidFill>
                  <a:schemeClr val="tx1"/>
                </a:solidFill>
              </a:defRPr>
            </a:lvl1pPr>
          </a:lstStyle>
          <a:p>
            <a:r>
              <a:rPr lang="en-US" smtClean="0"/>
              <a:t>Click to edit Master title style</a:t>
            </a:r>
            <a:endParaRPr lang="en-US" dirty="0"/>
          </a:p>
        </p:txBody>
      </p:sp>
      <p:sp>
        <p:nvSpPr>
          <p:cNvPr id="3" name="Footer Placeholder 6"/>
          <p:cNvSpPr>
            <a:spLocks noGrp="1"/>
          </p:cNvSpPr>
          <p:nvPr>
            <p:ph type="ftr" sz="quarter" idx="10"/>
          </p:nvPr>
        </p:nvSpPr>
        <p:spPr>
          <a:xfrm>
            <a:off x="460375" y="6229350"/>
            <a:ext cx="2632075" cy="365125"/>
          </a:xfrm>
        </p:spPr>
        <p:txBody>
          <a:bodyPr/>
          <a:lstStyle>
            <a:lvl1pPr>
              <a:defRPr/>
            </a:lvl1pPr>
          </a:lstStyle>
          <a:p>
            <a:pPr>
              <a:defRPr/>
            </a:pPr>
            <a:r>
              <a:rPr lang="en-US"/>
              <a:t>|  Using your new presentation template </a:t>
            </a:r>
          </a:p>
        </p:txBody>
      </p:sp>
      <p:sp>
        <p:nvSpPr>
          <p:cNvPr id="4" name="Slide Number Placeholder 7"/>
          <p:cNvSpPr>
            <a:spLocks noGrp="1"/>
          </p:cNvSpPr>
          <p:nvPr>
            <p:ph type="sldNum" sz="quarter" idx="11"/>
          </p:nvPr>
        </p:nvSpPr>
        <p:spPr/>
        <p:txBody>
          <a:bodyPr/>
          <a:lstStyle>
            <a:lvl1pPr>
              <a:defRPr/>
            </a:lvl1pPr>
          </a:lstStyle>
          <a:p>
            <a:pPr>
              <a:defRPr/>
            </a:pPr>
            <a:fld id="{5C50FB66-B9E4-40D0-932D-9139EE166DA6}" type="slidenum">
              <a:rPr lang="en-US" altLang="en-US"/>
              <a:pPr>
                <a:defRPr/>
              </a:pPr>
              <a:t>‹#›</a:t>
            </a:fld>
            <a:endParaRPr lang="en-US" altLang="en-US" dirty="0"/>
          </a:p>
        </p:txBody>
      </p:sp>
    </p:spTree>
    <p:extLst>
      <p:ext uri="{BB962C8B-B14F-4D97-AF65-F5344CB8AC3E}">
        <p14:creationId xmlns:p14="http://schemas.microsoft.com/office/powerpoint/2010/main" val="21979834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Only">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Text Placeholder 5"/>
          <p:cNvSpPr>
            <a:spLocks noGrp="1"/>
          </p:cNvSpPr>
          <p:nvPr>
            <p:ph type="body" sz="quarter" idx="12"/>
          </p:nvPr>
        </p:nvSpPr>
        <p:spPr>
          <a:xfrm>
            <a:off x="296863" y="1268413"/>
            <a:ext cx="8596312" cy="4897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Footer Placeholder 6"/>
          <p:cNvSpPr>
            <a:spLocks noGrp="1"/>
          </p:cNvSpPr>
          <p:nvPr>
            <p:ph type="ftr" sz="quarter" idx="13"/>
          </p:nvPr>
        </p:nvSpPr>
        <p:spPr>
          <a:xfrm>
            <a:off x="460375" y="6229350"/>
            <a:ext cx="2632075" cy="365125"/>
          </a:xfrm>
        </p:spPr>
        <p:txBody>
          <a:bodyPr/>
          <a:lstStyle>
            <a:lvl1pPr>
              <a:defRPr/>
            </a:lvl1pPr>
          </a:lstStyle>
          <a:p>
            <a:pPr>
              <a:defRPr/>
            </a:pPr>
            <a:r>
              <a:rPr lang="en-US"/>
              <a:t>|  Arthur Cox Relationship Meeting</a:t>
            </a:r>
          </a:p>
        </p:txBody>
      </p:sp>
      <p:sp>
        <p:nvSpPr>
          <p:cNvPr id="5" name="Slide Number Placeholder 7"/>
          <p:cNvSpPr>
            <a:spLocks noGrp="1"/>
          </p:cNvSpPr>
          <p:nvPr>
            <p:ph type="sldNum" sz="quarter" idx="14"/>
          </p:nvPr>
        </p:nvSpPr>
        <p:spPr/>
        <p:txBody>
          <a:bodyPr/>
          <a:lstStyle>
            <a:lvl1pPr>
              <a:defRPr/>
            </a:lvl1pPr>
          </a:lstStyle>
          <a:p>
            <a:pPr>
              <a:defRPr/>
            </a:pPr>
            <a:fld id="{12BE3B0D-784C-48BF-A941-EB04EAE6E240}" type="slidenum">
              <a:rPr lang="en-US" altLang="en-US"/>
              <a:pPr>
                <a:defRPr/>
              </a:pPr>
              <a:t>‹#›</a:t>
            </a:fld>
            <a:endParaRPr lang="en-US" altLang="en-US" dirty="0"/>
          </a:p>
        </p:txBody>
      </p:sp>
    </p:spTree>
    <p:extLst>
      <p:ext uri="{BB962C8B-B14F-4D97-AF65-F5344CB8AC3E}">
        <p14:creationId xmlns:p14="http://schemas.microsoft.com/office/powerpoint/2010/main" val="2117102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1143000"/>
          </a:xfrm>
          <a:prstGeom prst="rect">
            <a:avLst/>
          </a:prstGeom>
        </p:spPr>
        <p:txBody>
          <a:bodyPr lIns="91417" tIns="45709" rIns="91417" bIns="45709"/>
          <a:lstStyle/>
          <a:p>
            <a:r>
              <a:rPr lang="en-US" smtClean="0"/>
              <a:t>Click to edit Master title style</a:t>
            </a:r>
            <a:endParaRPr lang="en-IE"/>
          </a:p>
        </p:txBody>
      </p:sp>
      <p:sp>
        <p:nvSpPr>
          <p:cNvPr id="3" name="Content Placeholder 2"/>
          <p:cNvSpPr>
            <a:spLocks noGrp="1"/>
          </p:cNvSpPr>
          <p:nvPr>
            <p:ph idx="1"/>
          </p:nvPr>
        </p:nvSpPr>
        <p:spPr>
          <a:xfrm>
            <a:off x="457200" y="1600202"/>
            <a:ext cx="8229600" cy="4525963"/>
          </a:xfrm>
          <a:prstGeom prst="rect">
            <a:avLst/>
          </a:prstGeom>
        </p:spPr>
        <p:txBody>
          <a:bodyPr lIns="91417" tIns="45709" rIns="91417" bIns="45709"/>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6"/>
          <p:cNvSpPr>
            <a:spLocks noGrp="1" noChangeArrowheads="1"/>
          </p:cNvSpPr>
          <p:nvPr>
            <p:ph type="sldNum" sz="quarter" idx="10"/>
          </p:nvPr>
        </p:nvSpPr>
        <p:spPr>
          <a:ln/>
        </p:spPr>
        <p:txBody>
          <a:bodyPr/>
          <a:lstStyle>
            <a:lvl1pPr>
              <a:defRPr/>
            </a:lvl1pPr>
          </a:lstStyle>
          <a:p>
            <a:pPr>
              <a:defRPr/>
            </a:pPr>
            <a:fld id="{F9884C3E-A53E-48BD-A8B9-78461F1F4552}" type="slidenum">
              <a:rPr lang="en-GB" altLang="en-US"/>
              <a:pPr>
                <a:defRPr/>
              </a:pPr>
              <a:t>‹#›</a:t>
            </a:fld>
            <a:endParaRPr lang="en-GB" altLang="en-US" dirty="0"/>
          </a:p>
        </p:txBody>
      </p:sp>
    </p:spTree>
    <p:extLst>
      <p:ext uri="{BB962C8B-B14F-4D97-AF65-F5344CB8AC3E}">
        <p14:creationId xmlns:p14="http://schemas.microsoft.com/office/powerpoint/2010/main" val="1669465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a:prstGeom prst="rect">
            <a:avLst/>
          </a:prstGeom>
        </p:spPr>
        <p:txBody>
          <a:bodyPr lIns="91417" tIns="45709" rIns="91417" bIns="45709"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5"/>
            <a:ext cx="7772400" cy="1500187"/>
          </a:xfrm>
          <a:prstGeom prst="rect">
            <a:avLst/>
          </a:prstGeom>
        </p:spPr>
        <p:txBody>
          <a:bodyPr lIns="91417" tIns="45709" rIns="91417" bIns="45709" anchor="b"/>
          <a:lstStyle>
            <a:lvl1pPr marL="0" indent="0">
              <a:buNone/>
              <a:defRPr sz="2000"/>
            </a:lvl1pPr>
            <a:lvl2pPr marL="457088" indent="0">
              <a:buNone/>
              <a:defRPr sz="1800"/>
            </a:lvl2pPr>
            <a:lvl3pPr marL="914174" indent="0">
              <a:buNone/>
              <a:defRPr sz="1600"/>
            </a:lvl3pPr>
            <a:lvl4pPr marL="1371261" indent="0">
              <a:buNone/>
              <a:defRPr sz="1400"/>
            </a:lvl4pPr>
            <a:lvl5pPr marL="1828348" indent="0">
              <a:buNone/>
              <a:defRPr sz="1400"/>
            </a:lvl5pPr>
            <a:lvl6pPr marL="2285434" indent="0">
              <a:buNone/>
              <a:defRPr sz="1400"/>
            </a:lvl6pPr>
            <a:lvl7pPr marL="2742522" indent="0">
              <a:buNone/>
              <a:defRPr sz="1400"/>
            </a:lvl7pPr>
            <a:lvl8pPr marL="3199609" indent="0">
              <a:buNone/>
              <a:defRPr sz="1400"/>
            </a:lvl8pPr>
            <a:lvl9pPr marL="3656696"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7F4D5B23-9840-4B7D-B13F-F7817B582A1E}" type="slidenum">
              <a:rPr lang="en-GB" altLang="en-US"/>
              <a:pPr>
                <a:defRPr/>
              </a:pPr>
              <a:t>‹#›</a:t>
            </a:fld>
            <a:endParaRPr lang="en-GB" altLang="en-US" dirty="0"/>
          </a:p>
        </p:txBody>
      </p:sp>
    </p:spTree>
    <p:extLst>
      <p:ext uri="{BB962C8B-B14F-4D97-AF65-F5344CB8AC3E}">
        <p14:creationId xmlns:p14="http://schemas.microsoft.com/office/powerpoint/2010/main" val="16122388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1143000"/>
          </a:xfrm>
          <a:prstGeom prst="rect">
            <a:avLst/>
          </a:prstGeom>
        </p:spPr>
        <p:txBody>
          <a:bodyPr lIns="91417" tIns="45709" rIns="91417" bIns="45709"/>
          <a:lstStyle/>
          <a:p>
            <a:r>
              <a:rPr lang="en-US" smtClean="0"/>
              <a:t>Click to edit Master title style</a:t>
            </a:r>
            <a:endParaRPr lang="en-IE"/>
          </a:p>
        </p:txBody>
      </p:sp>
      <p:sp>
        <p:nvSpPr>
          <p:cNvPr id="3" name="Content Placeholder 2"/>
          <p:cNvSpPr>
            <a:spLocks noGrp="1"/>
          </p:cNvSpPr>
          <p:nvPr>
            <p:ph sz="half" idx="1"/>
          </p:nvPr>
        </p:nvSpPr>
        <p:spPr>
          <a:xfrm>
            <a:off x="457200" y="1600202"/>
            <a:ext cx="4038600" cy="4525963"/>
          </a:xfrm>
          <a:prstGeom prst="rect">
            <a:avLst/>
          </a:prstGeom>
        </p:spPr>
        <p:txBody>
          <a:bodyPr lIns="91417" tIns="45709" rIns="91417" bIns="45709"/>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2"/>
            <a:ext cx="4038600" cy="4525963"/>
          </a:xfrm>
          <a:prstGeom prst="rect">
            <a:avLst/>
          </a:prstGeom>
        </p:spPr>
        <p:txBody>
          <a:bodyPr lIns="91417" tIns="45709" rIns="91417" bIns="45709"/>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6"/>
          <p:cNvSpPr>
            <a:spLocks noGrp="1" noChangeArrowheads="1"/>
          </p:cNvSpPr>
          <p:nvPr>
            <p:ph type="sldNum" sz="quarter" idx="10"/>
          </p:nvPr>
        </p:nvSpPr>
        <p:spPr>
          <a:ln/>
        </p:spPr>
        <p:txBody>
          <a:bodyPr/>
          <a:lstStyle>
            <a:lvl1pPr>
              <a:defRPr/>
            </a:lvl1pPr>
          </a:lstStyle>
          <a:p>
            <a:pPr>
              <a:defRPr/>
            </a:pPr>
            <a:fld id="{870E0852-C28F-4531-ADAC-114907BDAA02}" type="slidenum">
              <a:rPr lang="en-GB" altLang="en-US"/>
              <a:pPr>
                <a:defRPr/>
              </a:pPr>
              <a:t>‹#›</a:t>
            </a:fld>
            <a:endParaRPr lang="en-GB" altLang="en-US" dirty="0"/>
          </a:p>
        </p:txBody>
      </p:sp>
    </p:spTree>
    <p:extLst>
      <p:ext uri="{BB962C8B-B14F-4D97-AF65-F5344CB8AC3E}">
        <p14:creationId xmlns:p14="http://schemas.microsoft.com/office/powerpoint/2010/main" val="962583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1143000"/>
          </a:xfrm>
          <a:prstGeom prst="rect">
            <a:avLst/>
          </a:prstGeom>
        </p:spPr>
        <p:txBody>
          <a:bodyPr lIns="91417" tIns="45709" rIns="91417" bIns="45709"/>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5"/>
            <a:ext cx="4040188" cy="639762"/>
          </a:xfrm>
          <a:prstGeom prst="rect">
            <a:avLst/>
          </a:prstGeom>
        </p:spPr>
        <p:txBody>
          <a:bodyPr lIns="91417" tIns="45709" rIns="91417" bIns="45709" anchor="b"/>
          <a:lstStyle>
            <a:lvl1pPr marL="0" indent="0">
              <a:buNone/>
              <a:defRPr sz="2400" b="1"/>
            </a:lvl1pPr>
            <a:lvl2pPr marL="457088" indent="0">
              <a:buNone/>
              <a:defRPr sz="2000" b="1"/>
            </a:lvl2pPr>
            <a:lvl3pPr marL="914174" indent="0">
              <a:buNone/>
              <a:defRPr sz="1800" b="1"/>
            </a:lvl3pPr>
            <a:lvl4pPr marL="1371261" indent="0">
              <a:buNone/>
              <a:defRPr sz="1600" b="1"/>
            </a:lvl4pPr>
            <a:lvl5pPr marL="1828348" indent="0">
              <a:buNone/>
              <a:defRPr sz="1600" b="1"/>
            </a:lvl5pPr>
            <a:lvl6pPr marL="2285434" indent="0">
              <a:buNone/>
              <a:defRPr sz="1600" b="1"/>
            </a:lvl6pPr>
            <a:lvl7pPr marL="2742522" indent="0">
              <a:buNone/>
              <a:defRPr sz="1600" b="1"/>
            </a:lvl7pPr>
            <a:lvl8pPr marL="3199609" indent="0">
              <a:buNone/>
              <a:defRPr sz="1600" b="1"/>
            </a:lvl8pPr>
            <a:lvl9pPr marL="365669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7"/>
            <a:ext cx="4040188" cy="3951288"/>
          </a:xfrm>
          <a:prstGeom prst="rect">
            <a:avLst/>
          </a:prstGeom>
        </p:spPr>
        <p:txBody>
          <a:bodyPr lIns="91417" tIns="45709" rIns="91417" bIns="45709"/>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5"/>
            <a:ext cx="4041775" cy="639762"/>
          </a:xfrm>
          <a:prstGeom prst="rect">
            <a:avLst/>
          </a:prstGeom>
        </p:spPr>
        <p:txBody>
          <a:bodyPr lIns="91417" tIns="45709" rIns="91417" bIns="45709" anchor="b"/>
          <a:lstStyle>
            <a:lvl1pPr marL="0" indent="0">
              <a:buNone/>
              <a:defRPr sz="2400" b="1"/>
            </a:lvl1pPr>
            <a:lvl2pPr marL="457088" indent="0">
              <a:buNone/>
              <a:defRPr sz="2000" b="1"/>
            </a:lvl2pPr>
            <a:lvl3pPr marL="914174" indent="0">
              <a:buNone/>
              <a:defRPr sz="1800" b="1"/>
            </a:lvl3pPr>
            <a:lvl4pPr marL="1371261" indent="0">
              <a:buNone/>
              <a:defRPr sz="1600" b="1"/>
            </a:lvl4pPr>
            <a:lvl5pPr marL="1828348" indent="0">
              <a:buNone/>
              <a:defRPr sz="1600" b="1"/>
            </a:lvl5pPr>
            <a:lvl6pPr marL="2285434" indent="0">
              <a:buNone/>
              <a:defRPr sz="1600" b="1"/>
            </a:lvl6pPr>
            <a:lvl7pPr marL="2742522" indent="0">
              <a:buNone/>
              <a:defRPr sz="1600" b="1"/>
            </a:lvl7pPr>
            <a:lvl8pPr marL="3199609" indent="0">
              <a:buNone/>
              <a:defRPr sz="1600" b="1"/>
            </a:lvl8pPr>
            <a:lvl9pPr marL="365669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7"/>
            <a:ext cx="4041775" cy="3951288"/>
          </a:xfrm>
          <a:prstGeom prst="rect">
            <a:avLst/>
          </a:prstGeom>
        </p:spPr>
        <p:txBody>
          <a:bodyPr lIns="91417" tIns="45709" rIns="91417" bIns="45709"/>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Rectangle 6"/>
          <p:cNvSpPr>
            <a:spLocks noGrp="1" noChangeArrowheads="1"/>
          </p:cNvSpPr>
          <p:nvPr>
            <p:ph type="sldNum" sz="quarter" idx="10"/>
          </p:nvPr>
        </p:nvSpPr>
        <p:spPr>
          <a:ln/>
        </p:spPr>
        <p:txBody>
          <a:bodyPr/>
          <a:lstStyle>
            <a:lvl1pPr>
              <a:defRPr/>
            </a:lvl1pPr>
          </a:lstStyle>
          <a:p>
            <a:pPr>
              <a:defRPr/>
            </a:pPr>
            <a:fld id="{DBF6C99B-D7B9-4377-A13F-A94E05996B7B}" type="slidenum">
              <a:rPr lang="en-GB" altLang="en-US"/>
              <a:pPr>
                <a:defRPr/>
              </a:pPr>
              <a:t>‹#›</a:t>
            </a:fld>
            <a:endParaRPr lang="en-GB" altLang="en-US" dirty="0"/>
          </a:p>
        </p:txBody>
      </p:sp>
    </p:spTree>
    <p:extLst>
      <p:ext uri="{BB962C8B-B14F-4D97-AF65-F5344CB8AC3E}">
        <p14:creationId xmlns:p14="http://schemas.microsoft.com/office/powerpoint/2010/main" val="3190806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1143000"/>
          </a:xfrm>
          <a:prstGeom prst="rect">
            <a:avLst/>
          </a:prstGeom>
        </p:spPr>
        <p:txBody>
          <a:bodyPr lIns="91417" tIns="45709" rIns="91417" bIns="45709"/>
          <a:lstStyle/>
          <a:p>
            <a:r>
              <a:rPr lang="en-US" smtClean="0"/>
              <a:t>Click to edit Master title style</a:t>
            </a:r>
            <a:endParaRPr lang="en-IE"/>
          </a:p>
        </p:txBody>
      </p:sp>
      <p:sp>
        <p:nvSpPr>
          <p:cNvPr id="3" name="Rectangle 6"/>
          <p:cNvSpPr>
            <a:spLocks noGrp="1" noChangeArrowheads="1"/>
          </p:cNvSpPr>
          <p:nvPr>
            <p:ph type="sldNum" sz="quarter" idx="10"/>
          </p:nvPr>
        </p:nvSpPr>
        <p:spPr>
          <a:ln/>
        </p:spPr>
        <p:txBody>
          <a:bodyPr/>
          <a:lstStyle>
            <a:lvl1pPr>
              <a:defRPr/>
            </a:lvl1pPr>
          </a:lstStyle>
          <a:p>
            <a:pPr>
              <a:defRPr/>
            </a:pPr>
            <a:fld id="{9BD0B931-1750-44D6-AFD1-D7D39D25F11F}" type="slidenum">
              <a:rPr lang="en-GB" altLang="en-US"/>
              <a:pPr>
                <a:defRPr/>
              </a:pPr>
              <a:t>‹#›</a:t>
            </a:fld>
            <a:endParaRPr lang="en-GB" altLang="en-US" dirty="0"/>
          </a:p>
        </p:txBody>
      </p:sp>
    </p:spTree>
    <p:extLst>
      <p:ext uri="{BB962C8B-B14F-4D97-AF65-F5344CB8AC3E}">
        <p14:creationId xmlns:p14="http://schemas.microsoft.com/office/powerpoint/2010/main" val="2255270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38DCA2A-BBC0-410C-95C6-F6F2E6F901B6}" type="slidenum">
              <a:rPr lang="en-GB" altLang="en-US"/>
              <a:pPr>
                <a:defRPr/>
              </a:pPr>
              <a:t>‹#›</a:t>
            </a:fld>
            <a:endParaRPr lang="en-GB" altLang="en-US" dirty="0"/>
          </a:p>
        </p:txBody>
      </p:sp>
    </p:spTree>
    <p:extLst>
      <p:ext uri="{BB962C8B-B14F-4D97-AF65-F5344CB8AC3E}">
        <p14:creationId xmlns:p14="http://schemas.microsoft.com/office/powerpoint/2010/main" val="248166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a:prstGeom prst="rect">
            <a:avLst/>
          </a:prstGeom>
        </p:spPr>
        <p:txBody>
          <a:bodyPr lIns="91417" tIns="45709" rIns="91417" bIns="45709"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2"/>
            <a:ext cx="5111750" cy="5853113"/>
          </a:xfrm>
          <a:prstGeom prst="rect">
            <a:avLst/>
          </a:prstGeom>
        </p:spPr>
        <p:txBody>
          <a:bodyPr lIns="91417" tIns="45709" rIns="91417" bIns="45709"/>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2" y="1435101"/>
            <a:ext cx="3008313" cy="4691063"/>
          </a:xfrm>
          <a:prstGeom prst="rect">
            <a:avLst/>
          </a:prstGeom>
        </p:spPr>
        <p:txBody>
          <a:bodyPr lIns="91417" tIns="45709" rIns="91417" bIns="45709"/>
          <a:lstStyle>
            <a:lvl1pPr marL="0" indent="0">
              <a:buNone/>
              <a:defRPr sz="1400"/>
            </a:lvl1pPr>
            <a:lvl2pPr marL="457088" indent="0">
              <a:buNone/>
              <a:defRPr sz="1200"/>
            </a:lvl2pPr>
            <a:lvl3pPr marL="914174" indent="0">
              <a:buNone/>
              <a:defRPr sz="1000"/>
            </a:lvl3pPr>
            <a:lvl4pPr marL="1371261" indent="0">
              <a:buNone/>
              <a:defRPr sz="900"/>
            </a:lvl4pPr>
            <a:lvl5pPr marL="1828348" indent="0">
              <a:buNone/>
              <a:defRPr sz="900"/>
            </a:lvl5pPr>
            <a:lvl6pPr marL="2285434" indent="0">
              <a:buNone/>
              <a:defRPr sz="900"/>
            </a:lvl6pPr>
            <a:lvl7pPr marL="2742522" indent="0">
              <a:buNone/>
              <a:defRPr sz="900"/>
            </a:lvl7pPr>
            <a:lvl8pPr marL="3199609" indent="0">
              <a:buNone/>
              <a:defRPr sz="900"/>
            </a:lvl8pPr>
            <a:lvl9pPr marL="3656696"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10372FE3-C624-481A-A222-915F1DE30F65}" type="slidenum">
              <a:rPr lang="en-GB" altLang="en-US"/>
              <a:pPr>
                <a:defRPr/>
              </a:pPr>
              <a:t>‹#›</a:t>
            </a:fld>
            <a:endParaRPr lang="en-GB" altLang="en-US" dirty="0"/>
          </a:p>
        </p:txBody>
      </p:sp>
    </p:spTree>
    <p:extLst>
      <p:ext uri="{BB962C8B-B14F-4D97-AF65-F5344CB8AC3E}">
        <p14:creationId xmlns:p14="http://schemas.microsoft.com/office/powerpoint/2010/main" val="909381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9" y="4800600"/>
            <a:ext cx="5486400" cy="566738"/>
          </a:xfrm>
          <a:prstGeom prst="rect">
            <a:avLst/>
          </a:prstGeom>
        </p:spPr>
        <p:txBody>
          <a:bodyPr lIns="91417" tIns="45709" rIns="91417" bIns="45709"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9" y="612775"/>
            <a:ext cx="5486400" cy="4114800"/>
          </a:xfrm>
          <a:prstGeom prst="rect">
            <a:avLst/>
          </a:prstGeom>
        </p:spPr>
        <p:txBody>
          <a:bodyPr lIns="91417" tIns="45709" rIns="91417" bIns="45709"/>
          <a:lstStyle>
            <a:lvl1pPr marL="0" indent="0">
              <a:buNone/>
              <a:defRPr sz="3200"/>
            </a:lvl1pPr>
            <a:lvl2pPr marL="457088" indent="0">
              <a:buNone/>
              <a:defRPr sz="2800"/>
            </a:lvl2pPr>
            <a:lvl3pPr marL="914174" indent="0">
              <a:buNone/>
              <a:defRPr sz="2400"/>
            </a:lvl3pPr>
            <a:lvl4pPr marL="1371261" indent="0">
              <a:buNone/>
              <a:defRPr sz="2000"/>
            </a:lvl4pPr>
            <a:lvl5pPr marL="1828348" indent="0">
              <a:buNone/>
              <a:defRPr sz="2000"/>
            </a:lvl5pPr>
            <a:lvl6pPr marL="2285434" indent="0">
              <a:buNone/>
              <a:defRPr sz="2000"/>
            </a:lvl6pPr>
            <a:lvl7pPr marL="2742522" indent="0">
              <a:buNone/>
              <a:defRPr sz="2000"/>
            </a:lvl7pPr>
            <a:lvl8pPr marL="3199609" indent="0">
              <a:buNone/>
              <a:defRPr sz="2000"/>
            </a:lvl8pPr>
            <a:lvl9pPr marL="3656696" indent="0">
              <a:buNone/>
              <a:defRPr sz="2000"/>
            </a:lvl9pPr>
          </a:lstStyle>
          <a:p>
            <a:pPr lvl="0"/>
            <a:endParaRPr lang="en-IE" noProof="0" dirty="0" smtClean="0"/>
          </a:p>
        </p:txBody>
      </p:sp>
      <p:sp>
        <p:nvSpPr>
          <p:cNvPr id="4" name="Text Placeholder 3"/>
          <p:cNvSpPr>
            <a:spLocks noGrp="1"/>
          </p:cNvSpPr>
          <p:nvPr>
            <p:ph type="body" sz="half" idx="2"/>
          </p:nvPr>
        </p:nvSpPr>
        <p:spPr>
          <a:xfrm>
            <a:off x="1792289" y="5367338"/>
            <a:ext cx="5486400" cy="804862"/>
          </a:xfrm>
          <a:prstGeom prst="rect">
            <a:avLst/>
          </a:prstGeom>
        </p:spPr>
        <p:txBody>
          <a:bodyPr lIns="91417" tIns="45709" rIns="91417" bIns="45709"/>
          <a:lstStyle>
            <a:lvl1pPr marL="0" indent="0">
              <a:buNone/>
              <a:defRPr sz="1400"/>
            </a:lvl1pPr>
            <a:lvl2pPr marL="457088" indent="0">
              <a:buNone/>
              <a:defRPr sz="1200"/>
            </a:lvl2pPr>
            <a:lvl3pPr marL="914174" indent="0">
              <a:buNone/>
              <a:defRPr sz="1000"/>
            </a:lvl3pPr>
            <a:lvl4pPr marL="1371261" indent="0">
              <a:buNone/>
              <a:defRPr sz="900"/>
            </a:lvl4pPr>
            <a:lvl5pPr marL="1828348" indent="0">
              <a:buNone/>
              <a:defRPr sz="900"/>
            </a:lvl5pPr>
            <a:lvl6pPr marL="2285434" indent="0">
              <a:buNone/>
              <a:defRPr sz="900"/>
            </a:lvl6pPr>
            <a:lvl7pPr marL="2742522" indent="0">
              <a:buNone/>
              <a:defRPr sz="900"/>
            </a:lvl7pPr>
            <a:lvl8pPr marL="3199609" indent="0">
              <a:buNone/>
              <a:defRPr sz="900"/>
            </a:lvl8pPr>
            <a:lvl9pPr marL="3656696"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FD1F14E9-AEF0-4B83-8FAE-549A14563C51}" type="slidenum">
              <a:rPr lang="en-GB" altLang="en-US"/>
              <a:pPr>
                <a:defRPr/>
              </a:pPr>
              <a:t>‹#›</a:t>
            </a:fld>
            <a:endParaRPr lang="en-GB" altLang="en-US" dirty="0"/>
          </a:p>
        </p:txBody>
      </p:sp>
    </p:spTree>
    <p:extLst>
      <p:ext uri="{BB962C8B-B14F-4D97-AF65-F5344CB8AC3E}">
        <p14:creationId xmlns:p14="http://schemas.microsoft.com/office/powerpoint/2010/main" val="1429502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10" Type="http://schemas.openxmlformats.org/officeDocument/2006/relationships/image" Target="../media/image2.png"/><Relationship Id="rId4" Type="http://schemas.openxmlformats.org/officeDocument/2006/relationships/slideLayout" Target="../slideLayouts/slideLayout15.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gray">
          <a:xfrm>
            <a:off x="7602538" y="6450013"/>
            <a:ext cx="1090612" cy="33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17991" tIns="17991" rIns="17991" bIns="17991" numCol="1" anchor="b" anchorCtr="0" compatLnSpc="1">
            <a:prstTxWarp prst="textNoShape">
              <a:avLst/>
            </a:prstTxWarp>
          </a:bodyPr>
          <a:lstStyle>
            <a:lvl1pPr algn="r" eaLnBrk="1" hangingPunct="1">
              <a:defRPr sz="800">
                <a:latin typeface="Verdana" panose="020B0604030504040204" pitchFamily="34" charset="0"/>
              </a:defRPr>
            </a:lvl1pPr>
          </a:lstStyle>
          <a:p>
            <a:pPr>
              <a:defRPr/>
            </a:pPr>
            <a:fld id="{28929073-AF5E-4117-A89F-C8E1B9FF42C9}" type="slidenum">
              <a:rPr lang="en-GB" altLang="en-US"/>
              <a:pPr>
                <a:defRPr/>
              </a:pPr>
              <a:t>‹#›</a:t>
            </a:fld>
            <a:endParaRPr lang="en-GB" altLang="en-US" dirty="0"/>
          </a:p>
        </p:txBody>
      </p:sp>
      <p:sp>
        <p:nvSpPr>
          <p:cNvPr id="2051" name="Rectangle 3"/>
          <p:cNvSpPr>
            <a:spLocks noChangeArrowheads="1"/>
          </p:cNvSpPr>
          <p:nvPr userDrawn="1"/>
        </p:nvSpPr>
        <p:spPr bwMode="auto">
          <a:xfrm>
            <a:off x="3868738" y="2667000"/>
            <a:ext cx="914400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FF"/>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7" tIns="45709" rIns="91417" bIns="45709">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a:defRPr/>
            </a:pPr>
            <a:endParaRPr lang="en-IE" altLang="en-US" dirty="0" smtClean="0">
              <a:cs typeface="+mn-cs"/>
            </a:endParaRPr>
          </a:p>
        </p:txBody>
      </p:sp>
      <p:sp>
        <p:nvSpPr>
          <p:cNvPr id="1028" name="Line 4"/>
          <p:cNvSpPr>
            <a:spLocks noChangeShapeType="1"/>
          </p:cNvSpPr>
          <p:nvPr userDrawn="1"/>
        </p:nvSpPr>
        <p:spPr bwMode="gray">
          <a:xfrm>
            <a:off x="1962150" y="815975"/>
            <a:ext cx="0" cy="5902325"/>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17" tIns="45709" rIns="91417" bIns="45709"/>
          <a:lstStyle/>
          <a:p>
            <a:endParaRPr lang="en-IE"/>
          </a:p>
        </p:txBody>
      </p:sp>
      <p:sp>
        <p:nvSpPr>
          <p:cNvPr id="1029" name="Line 5"/>
          <p:cNvSpPr>
            <a:spLocks noChangeShapeType="1"/>
          </p:cNvSpPr>
          <p:nvPr userDrawn="1"/>
        </p:nvSpPr>
        <p:spPr bwMode="auto">
          <a:xfrm>
            <a:off x="450850" y="652463"/>
            <a:ext cx="8242300" cy="0"/>
          </a:xfrm>
          <a:prstGeom prst="line">
            <a:avLst/>
          </a:prstGeom>
          <a:noFill/>
          <a:ln w="25400">
            <a:solidFill>
              <a:srgbClr val="A9A39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7" tIns="45709" rIns="91417" bIns="45709"/>
          <a:lstStyle/>
          <a:p>
            <a:endParaRPr lang="en-IE"/>
          </a:p>
        </p:txBody>
      </p:sp>
      <p:sp>
        <p:nvSpPr>
          <p:cNvPr id="2054" name="Rectangle 11"/>
          <p:cNvSpPr>
            <a:spLocks noChangeArrowheads="1"/>
          </p:cNvSpPr>
          <p:nvPr userDrawn="1"/>
        </p:nvSpPr>
        <p:spPr bwMode="gray">
          <a:xfrm>
            <a:off x="450850" y="657225"/>
            <a:ext cx="8242300" cy="42863"/>
          </a:xfrm>
          <a:prstGeom prst="rect">
            <a:avLst/>
          </a:prstGeom>
          <a:solidFill>
            <a:srgbClr val="ADE0D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95" tIns="45697" rIns="91395" bIns="45697"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hangingPunct="1">
              <a:defRPr/>
            </a:pPr>
            <a:endParaRPr lang="en-US" altLang="en-US" sz="900" dirty="0" smtClean="0">
              <a:latin typeface="Verdana" pitchFamily="34" charset="0"/>
              <a:cs typeface="+mn-cs"/>
            </a:endParaRPr>
          </a:p>
        </p:txBody>
      </p:sp>
      <p:pic>
        <p:nvPicPr>
          <p:cNvPr id="1031" name="Picture 7" descr="Arthur Cox_Logo_Black_RGB"/>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391400" y="201613"/>
            <a:ext cx="1301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18" r:id="rId1"/>
    <p:sldLayoutId id="2147485219" r:id="rId2"/>
    <p:sldLayoutId id="2147485220" r:id="rId3"/>
    <p:sldLayoutId id="2147485221" r:id="rId4"/>
    <p:sldLayoutId id="2147485222" r:id="rId5"/>
    <p:sldLayoutId id="2147485223" r:id="rId6"/>
    <p:sldLayoutId id="2147485224" r:id="rId7"/>
    <p:sldLayoutId id="2147485225" r:id="rId8"/>
    <p:sldLayoutId id="2147485226" r:id="rId9"/>
    <p:sldLayoutId id="2147485227" r:id="rId10"/>
    <p:sldLayoutId id="2147485228" r:id="rId11"/>
  </p:sldLayoutIdLst>
  <p:hf hdr="0" ftr="0" dt="0"/>
  <p:txStyles>
    <p:titleStyle>
      <a:lvl1pPr algn="l" rtl="0" eaLnBrk="0" fontAlgn="base" hangingPunct="0">
        <a:spcBef>
          <a:spcPct val="0"/>
        </a:spcBef>
        <a:spcAft>
          <a:spcPct val="0"/>
        </a:spcAft>
        <a:defRPr sz="1600">
          <a:solidFill>
            <a:srgbClr val="AFE0DB"/>
          </a:solidFill>
          <a:latin typeface="+mj-lt"/>
          <a:ea typeface="+mj-ea"/>
          <a:cs typeface="+mj-cs"/>
        </a:defRPr>
      </a:lvl1pPr>
      <a:lvl2pPr algn="l" rtl="0" eaLnBrk="0" fontAlgn="base" hangingPunct="0">
        <a:spcBef>
          <a:spcPct val="0"/>
        </a:spcBef>
        <a:spcAft>
          <a:spcPct val="0"/>
        </a:spcAft>
        <a:defRPr sz="1600">
          <a:solidFill>
            <a:srgbClr val="AFE0DB"/>
          </a:solidFill>
          <a:latin typeface="Verdana" pitchFamily="34" charset="0"/>
          <a:cs typeface="Arial" pitchFamily="34" charset="0"/>
        </a:defRPr>
      </a:lvl2pPr>
      <a:lvl3pPr algn="l" rtl="0" eaLnBrk="0" fontAlgn="base" hangingPunct="0">
        <a:spcBef>
          <a:spcPct val="0"/>
        </a:spcBef>
        <a:spcAft>
          <a:spcPct val="0"/>
        </a:spcAft>
        <a:defRPr sz="1600">
          <a:solidFill>
            <a:srgbClr val="AFE0DB"/>
          </a:solidFill>
          <a:latin typeface="Verdana" pitchFamily="34" charset="0"/>
          <a:cs typeface="Arial" pitchFamily="34" charset="0"/>
        </a:defRPr>
      </a:lvl3pPr>
      <a:lvl4pPr algn="l" rtl="0" eaLnBrk="0" fontAlgn="base" hangingPunct="0">
        <a:spcBef>
          <a:spcPct val="0"/>
        </a:spcBef>
        <a:spcAft>
          <a:spcPct val="0"/>
        </a:spcAft>
        <a:defRPr sz="1600">
          <a:solidFill>
            <a:srgbClr val="AFE0DB"/>
          </a:solidFill>
          <a:latin typeface="Verdana" pitchFamily="34" charset="0"/>
          <a:cs typeface="Arial" pitchFamily="34" charset="0"/>
        </a:defRPr>
      </a:lvl4pPr>
      <a:lvl5pPr algn="l" rtl="0" eaLnBrk="0" fontAlgn="base" hangingPunct="0">
        <a:spcBef>
          <a:spcPct val="0"/>
        </a:spcBef>
        <a:spcAft>
          <a:spcPct val="0"/>
        </a:spcAft>
        <a:defRPr sz="1600">
          <a:solidFill>
            <a:srgbClr val="AFE0DB"/>
          </a:solidFill>
          <a:latin typeface="Verdana" pitchFamily="34" charset="0"/>
          <a:cs typeface="Arial" pitchFamily="34" charset="0"/>
        </a:defRPr>
      </a:lvl5pPr>
      <a:lvl6pPr marL="457088" algn="l" rtl="0" fontAlgn="base">
        <a:spcBef>
          <a:spcPct val="0"/>
        </a:spcBef>
        <a:spcAft>
          <a:spcPct val="0"/>
        </a:spcAft>
        <a:defRPr sz="1600">
          <a:solidFill>
            <a:srgbClr val="AFE0DB"/>
          </a:solidFill>
          <a:latin typeface="Verdana" pitchFamily="34" charset="0"/>
          <a:cs typeface="Arial" pitchFamily="34" charset="0"/>
        </a:defRPr>
      </a:lvl6pPr>
      <a:lvl7pPr marL="914174" algn="l" rtl="0" fontAlgn="base">
        <a:spcBef>
          <a:spcPct val="0"/>
        </a:spcBef>
        <a:spcAft>
          <a:spcPct val="0"/>
        </a:spcAft>
        <a:defRPr sz="1600">
          <a:solidFill>
            <a:srgbClr val="AFE0DB"/>
          </a:solidFill>
          <a:latin typeface="Verdana" pitchFamily="34" charset="0"/>
          <a:cs typeface="Arial" pitchFamily="34" charset="0"/>
        </a:defRPr>
      </a:lvl7pPr>
      <a:lvl8pPr marL="1371261" algn="l" rtl="0" fontAlgn="base">
        <a:spcBef>
          <a:spcPct val="0"/>
        </a:spcBef>
        <a:spcAft>
          <a:spcPct val="0"/>
        </a:spcAft>
        <a:defRPr sz="1600">
          <a:solidFill>
            <a:srgbClr val="AFE0DB"/>
          </a:solidFill>
          <a:latin typeface="Verdana" pitchFamily="34" charset="0"/>
          <a:cs typeface="Arial" pitchFamily="34" charset="0"/>
        </a:defRPr>
      </a:lvl8pPr>
      <a:lvl9pPr marL="1828348" algn="l" rtl="0" fontAlgn="base">
        <a:spcBef>
          <a:spcPct val="0"/>
        </a:spcBef>
        <a:spcAft>
          <a:spcPct val="0"/>
        </a:spcAft>
        <a:defRPr sz="1600">
          <a:solidFill>
            <a:srgbClr val="AFE0DB"/>
          </a:solidFill>
          <a:latin typeface="Verdana" pitchFamily="34" charset="0"/>
          <a:cs typeface="Arial" pitchFamily="34" charset="0"/>
        </a:defRPr>
      </a:lvl9pPr>
    </p:titleStyle>
    <p:bodyStyle>
      <a:lvl1pPr marL="341313" indent="-341313" algn="l" rtl="0" eaLnBrk="0" fontAlgn="base" hangingPunct="0">
        <a:spcBef>
          <a:spcPct val="25000"/>
        </a:spcBef>
        <a:spcAft>
          <a:spcPct val="0"/>
        </a:spcAft>
        <a:defRPr sz="800" b="1">
          <a:solidFill>
            <a:schemeClr val="tx1"/>
          </a:solidFill>
          <a:latin typeface="+mn-lt"/>
          <a:ea typeface="+mn-ea"/>
          <a:cs typeface="+mn-cs"/>
        </a:defRPr>
      </a:lvl1pPr>
      <a:lvl2pPr marL="1588" indent="454025" algn="l" rtl="0" eaLnBrk="0" fontAlgn="base" hangingPunct="0">
        <a:spcBef>
          <a:spcPct val="25000"/>
        </a:spcBef>
        <a:spcAft>
          <a:spcPct val="0"/>
        </a:spcAft>
        <a:defRPr sz="800">
          <a:solidFill>
            <a:schemeClr val="tx1"/>
          </a:solidFill>
          <a:latin typeface="+mn-lt"/>
          <a:cs typeface="+mn-cs"/>
        </a:defRPr>
      </a:lvl2pPr>
      <a:lvl3pPr marL="119063" indent="-115888" algn="l" rtl="0" eaLnBrk="0" fontAlgn="base" hangingPunct="0">
        <a:spcBef>
          <a:spcPct val="25000"/>
        </a:spcBef>
        <a:spcAft>
          <a:spcPct val="0"/>
        </a:spcAft>
        <a:buFont typeface="Wingdings" panose="05000000000000000000" pitchFamily="2" charset="2"/>
        <a:buChar char="n"/>
        <a:defRPr sz="800">
          <a:solidFill>
            <a:schemeClr val="tx1"/>
          </a:solidFill>
          <a:latin typeface="+mn-lt"/>
          <a:cs typeface="+mn-cs"/>
        </a:defRPr>
      </a:lvl3pPr>
      <a:lvl4pPr marL="387350" indent="-87313" algn="l" rtl="0" eaLnBrk="0" fontAlgn="base" hangingPunct="0">
        <a:spcBef>
          <a:spcPct val="25000"/>
        </a:spcBef>
        <a:spcAft>
          <a:spcPct val="0"/>
        </a:spcAft>
        <a:buChar char="–"/>
        <a:defRPr sz="800">
          <a:solidFill>
            <a:schemeClr val="tx1"/>
          </a:solidFill>
          <a:latin typeface="+mn-lt"/>
          <a:cs typeface="+mn-cs"/>
        </a:defRPr>
      </a:lvl4pPr>
      <a:lvl5pPr marL="671513" indent="-103188" algn="l" rtl="0" eaLnBrk="0" fontAlgn="base" hangingPunct="0">
        <a:spcBef>
          <a:spcPct val="25000"/>
        </a:spcBef>
        <a:spcAft>
          <a:spcPct val="0"/>
        </a:spcAft>
        <a:buChar char="–"/>
        <a:defRPr sz="800">
          <a:solidFill>
            <a:schemeClr val="tx1"/>
          </a:solidFill>
          <a:latin typeface="+mn-lt"/>
          <a:cs typeface="+mn-cs"/>
        </a:defRPr>
      </a:lvl5pPr>
      <a:lvl6pPr marL="1130020" indent="-104749" algn="l" rtl="0" fontAlgn="base">
        <a:spcBef>
          <a:spcPct val="25000"/>
        </a:spcBef>
        <a:spcAft>
          <a:spcPct val="0"/>
        </a:spcAft>
        <a:buChar char="–"/>
        <a:defRPr sz="800">
          <a:solidFill>
            <a:schemeClr val="tx1"/>
          </a:solidFill>
          <a:latin typeface="+mn-lt"/>
          <a:cs typeface="+mn-cs"/>
        </a:defRPr>
      </a:lvl6pPr>
      <a:lvl7pPr marL="1587108" indent="-104749" algn="l" rtl="0" fontAlgn="base">
        <a:spcBef>
          <a:spcPct val="25000"/>
        </a:spcBef>
        <a:spcAft>
          <a:spcPct val="0"/>
        </a:spcAft>
        <a:buChar char="–"/>
        <a:defRPr sz="800">
          <a:solidFill>
            <a:schemeClr val="tx1"/>
          </a:solidFill>
          <a:latin typeface="+mn-lt"/>
          <a:cs typeface="+mn-cs"/>
        </a:defRPr>
      </a:lvl7pPr>
      <a:lvl8pPr marL="2044194" indent="-104749" algn="l" rtl="0" fontAlgn="base">
        <a:spcBef>
          <a:spcPct val="25000"/>
        </a:spcBef>
        <a:spcAft>
          <a:spcPct val="0"/>
        </a:spcAft>
        <a:buChar char="–"/>
        <a:defRPr sz="800">
          <a:solidFill>
            <a:schemeClr val="tx1"/>
          </a:solidFill>
          <a:latin typeface="+mn-lt"/>
          <a:cs typeface="+mn-cs"/>
        </a:defRPr>
      </a:lvl8pPr>
      <a:lvl9pPr marL="2501282" indent="-104749" algn="l" rtl="0" fontAlgn="base">
        <a:spcBef>
          <a:spcPct val="25000"/>
        </a:spcBef>
        <a:spcAft>
          <a:spcPct val="0"/>
        </a:spcAft>
        <a:buChar char="–"/>
        <a:defRPr sz="800">
          <a:solidFill>
            <a:schemeClr val="tx1"/>
          </a:solidFill>
          <a:latin typeface="+mn-lt"/>
          <a:cs typeface="+mn-cs"/>
        </a:defRPr>
      </a:lvl9pPr>
    </p:bodyStyle>
    <p:otherStyle>
      <a:defPPr>
        <a:defRPr lang="en-US"/>
      </a:defPPr>
      <a:lvl1pPr marL="0" algn="l" defTabSz="914174" rtl="0" eaLnBrk="1" latinLnBrk="0" hangingPunct="1">
        <a:defRPr sz="1800" kern="1200">
          <a:solidFill>
            <a:schemeClr val="tx1"/>
          </a:solidFill>
          <a:latin typeface="+mn-lt"/>
          <a:ea typeface="+mn-ea"/>
          <a:cs typeface="+mn-cs"/>
        </a:defRPr>
      </a:lvl1pPr>
      <a:lvl2pPr marL="457088" algn="l" defTabSz="914174" rtl="0" eaLnBrk="1" latinLnBrk="0" hangingPunct="1">
        <a:defRPr sz="1800" kern="1200">
          <a:solidFill>
            <a:schemeClr val="tx1"/>
          </a:solidFill>
          <a:latin typeface="+mn-lt"/>
          <a:ea typeface="+mn-ea"/>
          <a:cs typeface="+mn-cs"/>
        </a:defRPr>
      </a:lvl2pPr>
      <a:lvl3pPr marL="914174" algn="l" defTabSz="914174" rtl="0" eaLnBrk="1" latinLnBrk="0" hangingPunct="1">
        <a:defRPr sz="1800" kern="1200">
          <a:solidFill>
            <a:schemeClr val="tx1"/>
          </a:solidFill>
          <a:latin typeface="+mn-lt"/>
          <a:ea typeface="+mn-ea"/>
          <a:cs typeface="+mn-cs"/>
        </a:defRPr>
      </a:lvl3pPr>
      <a:lvl4pPr marL="1371261" algn="l" defTabSz="914174" rtl="0" eaLnBrk="1" latinLnBrk="0" hangingPunct="1">
        <a:defRPr sz="1800" kern="1200">
          <a:solidFill>
            <a:schemeClr val="tx1"/>
          </a:solidFill>
          <a:latin typeface="+mn-lt"/>
          <a:ea typeface="+mn-ea"/>
          <a:cs typeface="+mn-cs"/>
        </a:defRPr>
      </a:lvl4pPr>
      <a:lvl5pPr marL="1828348" algn="l" defTabSz="914174" rtl="0" eaLnBrk="1" latinLnBrk="0" hangingPunct="1">
        <a:defRPr sz="1800" kern="1200">
          <a:solidFill>
            <a:schemeClr val="tx1"/>
          </a:solidFill>
          <a:latin typeface="+mn-lt"/>
          <a:ea typeface="+mn-ea"/>
          <a:cs typeface="+mn-cs"/>
        </a:defRPr>
      </a:lvl5pPr>
      <a:lvl6pPr marL="2285434" algn="l" defTabSz="914174" rtl="0" eaLnBrk="1" latinLnBrk="0" hangingPunct="1">
        <a:defRPr sz="1800" kern="1200">
          <a:solidFill>
            <a:schemeClr val="tx1"/>
          </a:solidFill>
          <a:latin typeface="+mn-lt"/>
          <a:ea typeface="+mn-ea"/>
          <a:cs typeface="+mn-cs"/>
        </a:defRPr>
      </a:lvl6pPr>
      <a:lvl7pPr marL="2742522" algn="l" defTabSz="914174" rtl="0" eaLnBrk="1" latinLnBrk="0" hangingPunct="1">
        <a:defRPr sz="1800" kern="1200">
          <a:solidFill>
            <a:schemeClr val="tx1"/>
          </a:solidFill>
          <a:latin typeface="+mn-lt"/>
          <a:ea typeface="+mn-ea"/>
          <a:cs typeface="+mn-cs"/>
        </a:defRPr>
      </a:lvl7pPr>
      <a:lvl8pPr marL="3199609" algn="l" defTabSz="914174" rtl="0" eaLnBrk="1" latinLnBrk="0" hangingPunct="1">
        <a:defRPr sz="1800" kern="1200">
          <a:solidFill>
            <a:schemeClr val="tx1"/>
          </a:solidFill>
          <a:latin typeface="+mn-lt"/>
          <a:ea typeface="+mn-ea"/>
          <a:cs typeface="+mn-cs"/>
        </a:defRPr>
      </a:lvl8pPr>
      <a:lvl9pPr marL="3656696" algn="l" defTabSz="91417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296863" y="363538"/>
            <a:ext cx="763111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271463" y="1593850"/>
            <a:ext cx="849312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1" name="Slide Number Placeholder 40"/>
          <p:cNvSpPr>
            <a:spLocks noGrp="1"/>
          </p:cNvSpPr>
          <p:nvPr>
            <p:ph type="sldNum" sz="quarter" idx="4"/>
          </p:nvPr>
        </p:nvSpPr>
        <p:spPr>
          <a:xfrm>
            <a:off x="187325" y="6229350"/>
            <a:ext cx="371475" cy="365125"/>
          </a:xfrm>
          <a:prstGeom prst="rect">
            <a:avLst/>
          </a:prstGeom>
        </p:spPr>
        <p:txBody>
          <a:bodyPr vert="horz" lIns="91440" tIns="45720" rIns="91440" bIns="45720" rtlCol="0" anchor="ctr"/>
          <a:lstStyle>
            <a:lvl1pPr algn="r">
              <a:defRPr sz="750">
                <a:solidFill>
                  <a:srgbClr val="000000"/>
                </a:solidFill>
                <a:latin typeface="Arial"/>
                <a:cs typeface="Arial"/>
              </a:defRPr>
            </a:lvl1pPr>
          </a:lstStyle>
          <a:p>
            <a:pPr>
              <a:defRPr/>
            </a:pPr>
            <a:fld id="{2339DB8D-6B7B-42C2-A469-B0C2E6FB2FBA}" type="slidenum">
              <a:rPr lang="en-GB" altLang="en-US"/>
              <a:pPr>
                <a:defRPr/>
              </a:pPr>
              <a:t>‹#›</a:t>
            </a:fld>
            <a:endParaRPr lang="en-GB" altLang="en-US" dirty="0"/>
          </a:p>
        </p:txBody>
      </p:sp>
      <p:sp>
        <p:nvSpPr>
          <p:cNvPr id="43" name="Footer Placeholder 42"/>
          <p:cNvSpPr>
            <a:spLocks noGrp="1"/>
          </p:cNvSpPr>
          <p:nvPr>
            <p:ph type="ftr" sz="quarter" idx="3"/>
          </p:nvPr>
        </p:nvSpPr>
        <p:spPr>
          <a:xfrm>
            <a:off x="452438" y="6229350"/>
            <a:ext cx="2633662" cy="365125"/>
          </a:xfrm>
          <a:prstGeom prst="rect">
            <a:avLst/>
          </a:prstGeom>
        </p:spPr>
        <p:txBody>
          <a:bodyPr vert="horz" lIns="91440" tIns="45720" rIns="91440" bIns="45720" rtlCol="0" anchor="ctr"/>
          <a:lstStyle>
            <a:lvl1pPr algn="l">
              <a:defRPr sz="750">
                <a:solidFill>
                  <a:schemeClr val="tx1"/>
                </a:solidFill>
                <a:latin typeface="Arial"/>
                <a:cs typeface="Arial"/>
              </a:defRPr>
            </a:lvl1pPr>
          </a:lstStyle>
          <a:p>
            <a:pPr>
              <a:defRPr/>
            </a:pPr>
            <a:r>
              <a:rPr lang="en-US"/>
              <a:t>|  Using your new presentation template </a:t>
            </a:r>
            <a:endParaRPr lang="en-US" dirty="0"/>
          </a:p>
        </p:txBody>
      </p:sp>
    </p:spTree>
  </p:cSld>
  <p:clrMap bg1="lt1" tx1="dk1" bg2="lt2" tx2="dk2" accent1="accent1" accent2="accent2" accent3="accent3" accent4="accent4" accent5="accent5" accent6="accent6" hlink="hlink" folHlink="folHlink"/>
  <p:sldLayoutIdLst>
    <p:sldLayoutId id="2147485229" r:id="rId1"/>
    <p:sldLayoutId id="2147485230" r:id="rId2"/>
    <p:sldLayoutId id="2147485231" r:id="rId3"/>
    <p:sldLayoutId id="2147485232" r:id="rId4"/>
    <p:sldLayoutId id="2147485233" r:id="rId5"/>
    <p:sldLayoutId id="2147485234" r:id="rId6"/>
    <p:sldLayoutId id="2147485235" r:id="rId7"/>
    <p:sldLayoutId id="2147485236" r:id="rId8"/>
  </p:sldLayoutIdLst>
  <p:timing>
    <p:tnLst>
      <p:par>
        <p:cTn id="1" dur="indefinite" restart="never" nodeType="tmRoot"/>
      </p:par>
    </p:tnLst>
  </p:timing>
  <p:hf hdr="0" ftr="0" dt="0"/>
  <p:txStyles>
    <p:titleStyle>
      <a:lvl1pPr algn="l" defTabSz="342900" rtl="0" eaLnBrk="0" fontAlgn="base" hangingPunct="0">
        <a:spcBef>
          <a:spcPct val="0"/>
        </a:spcBef>
        <a:spcAft>
          <a:spcPct val="0"/>
        </a:spcAft>
        <a:defRPr sz="2200" kern="1200">
          <a:solidFill>
            <a:schemeClr val="tx1"/>
          </a:solidFill>
          <a:latin typeface="+mj-lt"/>
          <a:ea typeface="+mj-ea"/>
          <a:cs typeface="+mj-cs"/>
        </a:defRPr>
      </a:lvl1pPr>
      <a:lvl2pPr algn="l" defTabSz="342900" rtl="0" eaLnBrk="0" fontAlgn="base" hangingPunct="0">
        <a:spcBef>
          <a:spcPct val="0"/>
        </a:spcBef>
        <a:spcAft>
          <a:spcPct val="0"/>
        </a:spcAft>
        <a:defRPr sz="2200">
          <a:solidFill>
            <a:schemeClr val="tx1"/>
          </a:solidFill>
          <a:latin typeface="Georgia" panose="02040502050405020303" pitchFamily="18" charset="0"/>
        </a:defRPr>
      </a:lvl2pPr>
      <a:lvl3pPr algn="l" defTabSz="342900" rtl="0" eaLnBrk="0" fontAlgn="base" hangingPunct="0">
        <a:spcBef>
          <a:spcPct val="0"/>
        </a:spcBef>
        <a:spcAft>
          <a:spcPct val="0"/>
        </a:spcAft>
        <a:defRPr sz="2200">
          <a:solidFill>
            <a:schemeClr val="tx1"/>
          </a:solidFill>
          <a:latin typeface="Georgia" panose="02040502050405020303" pitchFamily="18" charset="0"/>
        </a:defRPr>
      </a:lvl3pPr>
      <a:lvl4pPr algn="l" defTabSz="342900" rtl="0" eaLnBrk="0" fontAlgn="base" hangingPunct="0">
        <a:spcBef>
          <a:spcPct val="0"/>
        </a:spcBef>
        <a:spcAft>
          <a:spcPct val="0"/>
        </a:spcAft>
        <a:defRPr sz="2200">
          <a:solidFill>
            <a:schemeClr val="tx1"/>
          </a:solidFill>
          <a:latin typeface="Georgia" panose="02040502050405020303" pitchFamily="18" charset="0"/>
        </a:defRPr>
      </a:lvl4pPr>
      <a:lvl5pPr algn="l" defTabSz="342900" rtl="0" eaLnBrk="0" fontAlgn="base" hangingPunct="0">
        <a:spcBef>
          <a:spcPct val="0"/>
        </a:spcBef>
        <a:spcAft>
          <a:spcPct val="0"/>
        </a:spcAft>
        <a:defRPr sz="2200">
          <a:solidFill>
            <a:schemeClr val="tx1"/>
          </a:solidFill>
          <a:latin typeface="Georgia" panose="02040502050405020303" pitchFamily="18" charset="0"/>
        </a:defRPr>
      </a:lvl5pPr>
      <a:lvl6pPr marL="457200" algn="l" defTabSz="342900" rtl="0" fontAlgn="base">
        <a:spcBef>
          <a:spcPct val="0"/>
        </a:spcBef>
        <a:spcAft>
          <a:spcPct val="0"/>
        </a:spcAft>
        <a:defRPr sz="2200">
          <a:solidFill>
            <a:schemeClr val="tx1"/>
          </a:solidFill>
          <a:latin typeface="Georgia" panose="02040502050405020303" pitchFamily="18" charset="0"/>
        </a:defRPr>
      </a:lvl6pPr>
      <a:lvl7pPr marL="914400" algn="l" defTabSz="342900" rtl="0" fontAlgn="base">
        <a:spcBef>
          <a:spcPct val="0"/>
        </a:spcBef>
        <a:spcAft>
          <a:spcPct val="0"/>
        </a:spcAft>
        <a:defRPr sz="2200">
          <a:solidFill>
            <a:schemeClr val="tx1"/>
          </a:solidFill>
          <a:latin typeface="Georgia" panose="02040502050405020303" pitchFamily="18" charset="0"/>
        </a:defRPr>
      </a:lvl7pPr>
      <a:lvl8pPr marL="1371600" algn="l" defTabSz="342900" rtl="0" fontAlgn="base">
        <a:spcBef>
          <a:spcPct val="0"/>
        </a:spcBef>
        <a:spcAft>
          <a:spcPct val="0"/>
        </a:spcAft>
        <a:defRPr sz="2200">
          <a:solidFill>
            <a:schemeClr val="tx1"/>
          </a:solidFill>
          <a:latin typeface="Georgia" panose="02040502050405020303" pitchFamily="18" charset="0"/>
        </a:defRPr>
      </a:lvl8pPr>
      <a:lvl9pPr marL="1828800" algn="l" defTabSz="342900" rtl="0" fontAlgn="base">
        <a:spcBef>
          <a:spcPct val="0"/>
        </a:spcBef>
        <a:spcAft>
          <a:spcPct val="0"/>
        </a:spcAft>
        <a:defRPr sz="2200">
          <a:solidFill>
            <a:schemeClr val="tx1"/>
          </a:solidFill>
          <a:latin typeface="Georgia" panose="02040502050405020303" pitchFamily="18" charset="0"/>
        </a:defRPr>
      </a:lvl9pPr>
    </p:titleStyle>
    <p:bodyStyle>
      <a:lvl1pPr marL="257175" indent="-257175" algn="l" defTabSz="342900" rtl="0" eaLnBrk="0" fontAlgn="base" hangingPunct="0">
        <a:spcBef>
          <a:spcPct val="20000"/>
        </a:spcBef>
        <a:spcAft>
          <a:spcPct val="0"/>
        </a:spcAft>
        <a:buFont typeface="Arial" panose="020B0604020202020204" pitchFamily="34" charset="0"/>
        <a:buChar char="•"/>
        <a:defRPr sz="2400" kern="1200">
          <a:solidFill>
            <a:srgbClr val="5A564C"/>
          </a:solidFill>
          <a:latin typeface="+mn-lt"/>
          <a:ea typeface="+mn-ea"/>
          <a:cs typeface="+mn-cs"/>
        </a:defRPr>
      </a:lvl1pPr>
      <a:lvl2pPr marL="557213" indent="-214313" algn="l" defTabSz="342900" rtl="0" eaLnBrk="0" fontAlgn="base" hangingPunct="0">
        <a:spcBef>
          <a:spcPct val="20000"/>
        </a:spcBef>
        <a:spcAft>
          <a:spcPct val="0"/>
        </a:spcAft>
        <a:buFont typeface="Arial" panose="020B0604020202020204" pitchFamily="34" charset="0"/>
        <a:buChar char="–"/>
        <a:defRPr sz="2100" kern="1200">
          <a:solidFill>
            <a:srgbClr val="5A564C"/>
          </a:solidFill>
          <a:latin typeface="+mn-lt"/>
          <a:ea typeface="+mn-ea"/>
          <a:cs typeface="+mn-cs"/>
        </a:defRPr>
      </a:lvl2pPr>
      <a:lvl3pPr marL="857250" indent="-171450" algn="l" defTabSz="342900" rtl="0" eaLnBrk="0" fontAlgn="base" hangingPunct="0">
        <a:spcBef>
          <a:spcPct val="20000"/>
        </a:spcBef>
        <a:spcAft>
          <a:spcPct val="0"/>
        </a:spcAft>
        <a:buFont typeface="Arial" panose="020B0604020202020204" pitchFamily="34" charset="0"/>
        <a:buChar char="•"/>
        <a:defRPr kern="1200">
          <a:solidFill>
            <a:srgbClr val="5A564C"/>
          </a:solidFill>
          <a:latin typeface="+mn-lt"/>
          <a:ea typeface="+mn-ea"/>
          <a:cs typeface="+mn-cs"/>
        </a:defRPr>
      </a:lvl3pPr>
      <a:lvl4pPr marL="1200150" indent="-171450" algn="l" defTabSz="342900" rtl="0" eaLnBrk="0" fontAlgn="base" hangingPunct="0">
        <a:spcBef>
          <a:spcPct val="20000"/>
        </a:spcBef>
        <a:spcAft>
          <a:spcPct val="0"/>
        </a:spcAft>
        <a:buFont typeface="Arial" panose="020B0604020202020204" pitchFamily="34" charset="0"/>
        <a:buChar char="–"/>
        <a:defRPr sz="1500" kern="1200">
          <a:solidFill>
            <a:srgbClr val="5A564C"/>
          </a:solidFill>
          <a:latin typeface="+mn-lt"/>
          <a:ea typeface="+mn-ea"/>
          <a:cs typeface="+mn-cs"/>
        </a:defRPr>
      </a:lvl4pPr>
      <a:lvl5pPr marL="1543050" indent="-171450" algn="l" defTabSz="342900" rtl="0" eaLnBrk="0" fontAlgn="base" hangingPunct="0">
        <a:spcBef>
          <a:spcPct val="20000"/>
        </a:spcBef>
        <a:spcAft>
          <a:spcPct val="0"/>
        </a:spcAft>
        <a:buFont typeface="Arial" panose="020B0604020202020204" pitchFamily="34" charset="0"/>
        <a:buChar char="»"/>
        <a:defRPr sz="1500" kern="1200">
          <a:solidFill>
            <a:srgbClr val="5A564C"/>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hyperlink" Target="http://www.newsweek.com/authors/clifford-stoll" TargetMode="External"/><Relationship Id="rId2" Type="http://schemas.openxmlformats.org/officeDocument/2006/relationships/image" Target="../media/image10.jpeg"/><Relationship Id="rId1" Type="http://schemas.openxmlformats.org/officeDocument/2006/relationships/slideLayout" Target="../slideLayouts/slideLayout17.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39775" y="6176963"/>
            <a:ext cx="2197100" cy="306387"/>
          </a:xfrm>
        </p:spPr>
        <p:txBody>
          <a:bodyPr rtlCol="0"/>
          <a:lstStyle/>
          <a:p>
            <a:pPr eaLnBrk="1" fontAlgn="auto" hangingPunct="1">
              <a:spcAft>
                <a:spcPts val="0"/>
              </a:spcAft>
              <a:buFont typeface="Arial"/>
              <a:buNone/>
              <a:defRPr/>
            </a:pPr>
            <a:r>
              <a:rPr lang="en-IE" dirty="0" smtClean="0"/>
              <a:t>27/03/2018</a:t>
            </a:r>
            <a:endParaRPr lang="en-IE" dirty="0"/>
          </a:p>
        </p:txBody>
      </p:sp>
      <p:sp>
        <p:nvSpPr>
          <p:cNvPr id="3" name="Subtitle 2"/>
          <p:cNvSpPr>
            <a:spLocks noGrp="1"/>
          </p:cNvSpPr>
          <p:nvPr>
            <p:ph type="subTitle" idx="1"/>
          </p:nvPr>
        </p:nvSpPr>
        <p:spPr>
          <a:xfrm>
            <a:off x="739775" y="5424488"/>
            <a:ext cx="6400800" cy="573087"/>
          </a:xfrm>
        </p:spPr>
        <p:txBody>
          <a:bodyPr rtlCol="0"/>
          <a:lstStyle/>
          <a:p>
            <a:pPr eaLnBrk="1" fontAlgn="auto" hangingPunct="1">
              <a:spcAft>
                <a:spcPts val="0"/>
              </a:spcAft>
              <a:buFont typeface="Arial"/>
              <a:buNone/>
              <a:defRPr/>
            </a:pPr>
            <a:r>
              <a:rPr lang="en-IE" dirty="0" smtClean="0"/>
              <a:t>Blockchain and Lawyers – what good can come of this?</a:t>
            </a:r>
            <a:endParaRPr lang="en-IE" dirty="0"/>
          </a:p>
        </p:txBody>
      </p:sp>
      <p:sp>
        <p:nvSpPr>
          <p:cNvPr id="12292" name="Title 3"/>
          <p:cNvSpPr>
            <a:spLocks noGrp="1"/>
          </p:cNvSpPr>
          <p:nvPr>
            <p:ph type="title"/>
          </p:nvPr>
        </p:nvSpPr>
        <p:spPr>
          <a:xfrm>
            <a:off x="725488" y="4425950"/>
            <a:ext cx="7399337" cy="1285875"/>
          </a:xfrm>
        </p:spPr>
        <p:txBody>
          <a:bodyPr/>
          <a:lstStyle/>
          <a:p>
            <a:pPr eaLnBrk="1" hangingPunct="1"/>
            <a:r>
              <a:rPr lang="en-IE" altLang="en-US" sz="2000" smtClean="0"/>
              <a:t>iGov – Delivering Public Services Using the Blockchain</a:t>
            </a:r>
            <a:br>
              <a:rPr lang="en-IE" altLang="en-US" sz="2000" smtClean="0"/>
            </a:br>
            <a:r>
              <a:rPr lang="en-IE" altLang="en-US" sz="2000" smtClean="0"/>
              <a:t/>
            </a:r>
            <a:br>
              <a:rPr lang="en-IE" altLang="en-US" sz="2000" smtClean="0"/>
            </a:br>
            <a:r>
              <a:rPr lang="en-IE" altLang="en-US" sz="2000" smtClean="0"/>
              <a:t>Lero – The Irish Software Research Centre</a:t>
            </a:r>
          </a:p>
        </p:txBody>
      </p:sp>
      <p:sp>
        <p:nvSpPr>
          <p:cNvPr id="5" name="Text Placeholder 1"/>
          <p:cNvSpPr txBox="1">
            <a:spLocks/>
          </p:cNvSpPr>
          <p:nvPr/>
        </p:nvSpPr>
        <p:spPr>
          <a:xfrm>
            <a:off x="3919538" y="6176963"/>
            <a:ext cx="2197100" cy="306387"/>
          </a:xfrm>
          <a:prstGeom prst="rect">
            <a:avLst/>
          </a:prstGeom>
        </p:spPr>
        <p:txBody>
          <a:bodyPr>
            <a:normAutofit/>
          </a:bodyPr>
          <a:lstStyle>
            <a:lvl1pPr marL="0" indent="0" algn="l" defTabSz="342900" rtl="0" eaLnBrk="1" latinLnBrk="0" hangingPunct="1">
              <a:spcBef>
                <a:spcPct val="20000"/>
              </a:spcBef>
              <a:buFont typeface="Arial"/>
              <a:buNone/>
              <a:defRPr sz="750" b="1" i="0" kern="1200">
                <a:solidFill>
                  <a:schemeClr val="bg1"/>
                </a:solidFill>
                <a:latin typeface="Arial"/>
                <a:ea typeface="+mn-ea"/>
                <a:cs typeface="Arial"/>
              </a:defRPr>
            </a:lvl1pPr>
            <a:lvl2pPr marL="557213" indent="-214313" algn="l" defTabSz="342900" rtl="0" eaLnBrk="1" latinLnBrk="0" hangingPunct="1">
              <a:spcBef>
                <a:spcPct val="20000"/>
              </a:spcBef>
              <a:buFont typeface="Arial"/>
              <a:buChar char="–"/>
              <a:defRPr sz="2100" kern="1200">
                <a:solidFill>
                  <a:srgbClr val="5A564C"/>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rgbClr val="5A564C"/>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rgbClr val="5A564C"/>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rgbClr val="5A564C"/>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fontAlgn="auto">
              <a:spcAft>
                <a:spcPts val="0"/>
              </a:spcAft>
              <a:defRPr/>
            </a:pPr>
            <a:r>
              <a:rPr lang="en-IE" dirty="0" smtClean="0"/>
              <a:t>#27493486.1</a:t>
            </a:r>
            <a:endParaRPr lang="en-I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96863" y="363538"/>
            <a:ext cx="8596312" cy="666750"/>
          </a:xfrm>
        </p:spPr>
        <p:txBody>
          <a:bodyPr/>
          <a:lstStyle/>
          <a:p>
            <a:pPr eaLnBrk="1" hangingPunct="1"/>
            <a:r>
              <a:rPr lang="en-IE" altLang="en-US" sz="2800" smtClean="0"/>
              <a:t>Survey of National and International Developments</a:t>
            </a:r>
          </a:p>
        </p:txBody>
      </p:sp>
      <p:sp>
        <p:nvSpPr>
          <p:cNvPr id="3" name="Slide Number Placeholder 2"/>
          <p:cNvSpPr>
            <a:spLocks noGrp="1"/>
          </p:cNvSpPr>
          <p:nvPr>
            <p:ph type="sldNum" sz="quarter" idx="11"/>
          </p:nvPr>
        </p:nvSpPr>
        <p:spPr/>
        <p:txBody>
          <a:bodyPr/>
          <a:lstStyle/>
          <a:p>
            <a:pPr>
              <a:defRPr/>
            </a:pPr>
            <a:fld id="{A4FC47B7-B2EE-4A4B-AA94-381D06007278}" type="slidenum">
              <a:rPr lang="en-US" altLang="en-US"/>
              <a:pPr>
                <a:defRPr/>
              </a:pPr>
              <a:t>10</a:t>
            </a:fld>
            <a:endParaRPr lang="en-US" altLang="en-US" dirty="0"/>
          </a:p>
        </p:txBody>
      </p:sp>
      <p:sp>
        <p:nvSpPr>
          <p:cNvPr id="4" name="Text Placeholder 3"/>
          <p:cNvSpPr>
            <a:spLocks noGrp="1"/>
          </p:cNvSpPr>
          <p:nvPr>
            <p:ph idx="1"/>
          </p:nvPr>
        </p:nvSpPr>
        <p:spPr>
          <a:xfrm>
            <a:off x="296863" y="1593850"/>
            <a:ext cx="8342312" cy="4525963"/>
          </a:xfrm>
        </p:spPr>
        <p:txBody>
          <a:bodyPr rtlCol="0">
            <a:normAutofit/>
          </a:bodyPr>
          <a:lstStyle/>
          <a:p>
            <a:pPr algn="just" eaLnBrk="1" fontAlgn="auto" hangingPunct="1">
              <a:spcAft>
                <a:spcPts val="0"/>
              </a:spcAft>
              <a:buFont typeface="Arial"/>
              <a:buChar char="•"/>
              <a:defRPr/>
            </a:pPr>
            <a:r>
              <a:rPr lang="en-IE" sz="2000" dirty="0" smtClean="0"/>
              <a:t>United Nationals Commission on International Trade (UNCITRAL)</a:t>
            </a:r>
          </a:p>
          <a:p>
            <a:pPr algn="just" eaLnBrk="1" fontAlgn="auto" hangingPunct="1">
              <a:spcAft>
                <a:spcPts val="0"/>
              </a:spcAft>
              <a:buFont typeface="Arial"/>
              <a:buChar char="•"/>
              <a:defRPr/>
            </a:pPr>
            <a:r>
              <a:rPr lang="en-IE" sz="2000" dirty="0" smtClean="0"/>
              <a:t>Model law on Electronic Transferable Records </a:t>
            </a:r>
          </a:p>
          <a:p>
            <a:pPr algn="just" eaLnBrk="1" fontAlgn="auto" hangingPunct="1">
              <a:spcAft>
                <a:spcPts val="0"/>
              </a:spcAft>
              <a:buFont typeface="Arial"/>
              <a:buChar char="•"/>
              <a:defRPr/>
            </a:pPr>
            <a:r>
              <a:rPr lang="en-IE" sz="2000" dirty="0" smtClean="0"/>
              <a:t>Model Law “</a:t>
            </a:r>
            <a:r>
              <a:rPr lang="en-IE" sz="2000" i="1" dirty="0" smtClean="0"/>
              <a:t>aims to enable the legal use of electronic transferable records both domestically and across borders. The [model law] applies to electronic transferable records that are functionally equivalent to transferable documents or instruments … transferable documents and instruments are essential commercial tools. Their availability in electronic form may be greatly beneficial for facilitating electronic commerce by, for example, improving speed and security of transmission, permitting the reuse of data and automating certain transactions through ‘smart contracts</a:t>
            </a:r>
            <a:r>
              <a:rPr lang="en-IE" sz="2000" dirty="0" smtClean="0"/>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96863" y="363538"/>
            <a:ext cx="8596312" cy="666750"/>
          </a:xfrm>
        </p:spPr>
        <p:txBody>
          <a:bodyPr/>
          <a:lstStyle/>
          <a:p>
            <a:pPr eaLnBrk="1" hangingPunct="1"/>
            <a:r>
              <a:rPr lang="en-IE" altLang="en-US" sz="2800" smtClean="0"/>
              <a:t>Survey of National and International Developments</a:t>
            </a:r>
          </a:p>
        </p:txBody>
      </p:sp>
      <p:sp>
        <p:nvSpPr>
          <p:cNvPr id="3" name="Slide Number Placeholder 2"/>
          <p:cNvSpPr>
            <a:spLocks noGrp="1"/>
          </p:cNvSpPr>
          <p:nvPr>
            <p:ph type="sldNum" sz="quarter" idx="11"/>
          </p:nvPr>
        </p:nvSpPr>
        <p:spPr/>
        <p:txBody>
          <a:bodyPr/>
          <a:lstStyle/>
          <a:p>
            <a:pPr>
              <a:defRPr/>
            </a:pPr>
            <a:fld id="{B1323C37-0439-41AC-9486-E50E55A921D5}" type="slidenum">
              <a:rPr lang="en-US" altLang="en-US"/>
              <a:pPr>
                <a:defRPr/>
              </a:pPr>
              <a:t>11</a:t>
            </a:fld>
            <a:endParaRPr lang="en-US" altLang="en-US" dirty="0"/>
          </a:p>
        </p:txBody>
      </p:sp>
      <p:sp>
        <p:nvSpPr>
          <p:cNvPr id="4" name="Text Placeholder 3"/>
          <p:cNvSpPr>
            <a:spLocks noGrp="1"/>
          </p:cNvSpPr>
          <p:nvPr>
            <p:ph idx="1"/>
          </p:nvPr>
        </p:nvSpPr>
        <p:spPr>
          <a:xfrm>
            <a:off x="296863" y="1593850"/>
            <a:ext cx="8342312" cy="4525963"/>
          </a:xfrm>
        </p:spPr>
        <p:txBody>
          <a:bodyPr rtlCol="0">
            <a:normAutofit/>
          </a:bodyPr>
          <a:lstStyle/>
          <a:p>
            <a:pPr eaLnBrk="1" fontAlgn="auto" hangingPunct="1">
              <a:spcAft>
                <a:spcPts val="0"/>
              </a:spcAft>
              <a:buFont typeface="Arial"/>
              <a:buChar char="•"/>
              <a:defRPr/>
            </a:pPr>
            <a:r>
              <a:rPr lang="en-IE" dirty="0" smtClean="0"/>
              <a:t>Private Sector: examples include </a:t>
            </a:r>
            <a:r>
              <a:rPr lang="en-IE" dirty="0" err="1" smtClean="0"/>
              <a:t>Mattereum</a:t>
            </a:r>
            <a:r>
              <a:rPr lang="en-IE" dirty="0" smtClean="0"/>
              <a:t> </a:t>
            </a:r>
          </a:p>
          <a:p>
            <a:pPr algn="just" eaLnBrk="1" fontAlgn="auto" hangingPunct="1">
              <a:spcAft>
                <a:spcPts val="0"/>
              </a:spcAft>
              <a:buFont typeface="Arial"/>
              <a:buChar char="•"/>
              <a:defRPr/>
            </a:pPr>
            <a:r>
              <a:rPr lang="en-IE" dirty="0" smtClean="0"/>
              <a:t>Aim to “</a:t>
            </a:r>
            <a:r>
              <a:rPr lang="en-IE" i="1" dirty="0" smtClean="0"/>
              <a:t>bootstrap the necessary legal and technical structures to make the legal transfer of property possible</a:t>
            </a:r>
            <a:r>
              <a:rPr lang="en-IE" dirty="0" smtClean="0"/>
              <a:t>” and </a:t>
            </a:r>
            <a:r>
              <a:rPr lang="en-IE" dirty="0" err="1" smtClean="0"/>
              <a:t>iOlite</a:t>
            </a:r>
            <a:r>
              <a:rPr lang="en-IE" dirty="0" smtClean="0"/>
              <a:t> platform, which “</a:t>
            </a:r>
            <a:r>
              <a:rPr lang="en-IE" i="1" dirty="0" smtClean="0"/>
              <a:t>receives text as an input in any language, programming or natural (English, Russian etc.) and migrates it to the target machines programming language e.g. solidity smart contracts in </a:t>
            </a:r>
            <a:r>
              <a:rPr lang="en-IE" i="1" dirty="0" err="1" smtClean="0"/>
              <a:t>Ethereum</a:t>
            </a:r>
            <a:r>
              <a:rPr lang="en-IE" dirty="0" smtClean="0"/>
              <a:t>”</a:t>
            </a:r>
          </a:p>
          <a:p>
            <a:pPr eaLnBrk="1" fontAlgn="auto" hangingPunct="1">
              <a:spcAft>
                <a:spcPts val="0"/>
              </a:spcAft>
              <a:buFont typeface="Arial"/>
              <a:buChar char="•"/>
              <a:defRPr/>
            </a:pPr>
            <a:r>
              <a:rPr lang="en-IE" dirty="0"/>
              <a:t>Overall: lots of activity!</a:t>
            </a:r>
          </a:p>
          <a:p>
            <a:pPr eaLnBrk="1" fontAlgn="auto" hangingPunct="1">
              <a:spcAft>
                <a:spcPts val="0"/>
              </a:spcAft>
              <a:buFont typeface="Arial"/>
              <a:buChar char="•"/>
              <a:defRPr/>
            </a:pPr>
            <a:endParaRPr lang="en-IE"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Smart Legal Contracts – creation and effectiveness</a:t>
            </a:r>
            <a:endParaRPr lang="en-IE" sz="2250" dirty="0"/>
          </a:p>
        </p:txBody>
      </p:sp>
      <p:sp>
        <p:nvSpPr>
          <p:cNvPr id="3" name="Slide Number Placeholder 2"/>
          <p:cNvSpPr>
            <a:spLocks noGrp="1"/>
          </p:cNvSpPr>
          <p:nvPr>
            <p:ph type="sldNum" sz="quarter" idx="11"/>
          </p:nvPr>
        </p:nvSpPr>
        <p:spPr/>
        <p:txBody>
          <a:bodyPr/>
          <a:lstStyle/>
          <a:p>
            <a:pPr>
              <a:defRPr/>
            </a:pPr>
            <a:fld id="{E2531A36-417D-402B-91F6-3C640D5C7F21}" type="slidenum">
              <a:rPr lang="en-US" altLang="en-US"/>
              <a:pPr>
                <a:defRPr/>
              </a:pPr>
              <a:t>12</a:t>
            </a:fld>
            <a:endParaRPr lang="en-US" altLang="en-US" dirty="0"/>
          </a:p>
        </p:txBody>
      </p:sp>
      <p:sp>
        <p:nvSpPr>
          <p:cNvPr id="4" name="Text Placeholder 3"/>
          <p:cNvSpPr>
            <a:spLocks noGrp="1"/>
          </p:cNvSpPr>
          <p:nvPr>
            <p:ph idx="1"/>
          </p:nvPr>
        </p:nvSpPr>
        <p:spPr>
          <a:xfrm>
            <a:off x="296863" y="1593850"/>
            <a:ext cx="8342312" cy="4525963"/>
          </a:xfrm>
        </p:spPr>
        <p:txBody>
          <a:bodyPr rtlCol="0">
            <a:normAutofit/>
          </a:bodyPr>
          <a:lstStyle/>
          <a:p>
            <a:pPr eaLnBrk="1" fontAlgn="auto" hangingPunct="1">
              <a:spcAft>
                <a:spcPts val="0"/>
              </a:spcAft>
              <a:buFont typeface="Arial"/>
              <a:buChar char="•"/>
              <a:defRPr/>
            </a:pPr>
            <a:r>
              <a:rPr lang="en-IE" dirty="0" smtClean="0"/>
              <a:t>Distinguish between:</a:t>
            </a:r>
          </a:p>
          <a:p>
            <a:pPr lvl="1" eaLnBrk="1" fontAlgn="auto" hangingPunct="1">
              <a:spcAft>
                <a:spcPts val="0"/>
              </a:spcAft>
              <a:buFont typeface="Arial"/>
              <a:buChar char="–"/>
              <a:defRPr/>
            </a:pPr>
            <a:r>
              <a:rPr lang="en-IE" sz="2400" dirty="0" smtClean="0"/>
              <a:t>Smart contracts AKA smart contract code</a:t>
            </a:r>
          </a:p>
          <a:p>
            <a:pPr lvl="1" eaLnBrk="1" fontAlgn="auto" hangingPunct="1">
              <a:spcAft>
                <a:spcPts val="0"/>
              </a:spcAft>
              <a:buFont typeface="Arial"/>
              <a:buChar char="–"/>
              <a:defRPr/>
            </a:pPr>
            <a:r>
              <a:rPr lang="en-IE" sz="2400" dirty="0" smtClean="0"/>
              <a:t>Smart legal contracts</a:t>
            </a:r>
          </a:p>
          <a:p>
            <a:pPr algn="just" eaLnBrk="1" fontAlgn="auto" hangingPunct="1">
              <a:spcAft>
                <a:spcPts val="0"/>
              </a:spcAft>
              <a:buFont typeface="Arial"/>
              <a:buChar char="•"/>
              <a:defRPr/>
            </a:pPr>
            <a:r>
              <a:rPr lang="en-IE" dirty="0" smtClean="0"/>
              <a:t>What are smart contract code and smart legal contracts?</a:t>
            </a:r>
          </a:p>
          <a:p>
            <a:pPr algn="just" eaLnBrk="1" fontAlgn="auto" hangingPunct="1">
              <a:spcAft>
                <a:spcPts val="0"/>
              </a:spcAft>
              <a:buFont typeface="Arial"/>
              <a:buChar char="•"/>
              <a:defRPr/>
            </a:pPr>
            <a:r>
              <a:rPr lang="en-IE" dirty="0" smtClean="0"/>
              <a:t>Smart contracts: “</a:t>
            </a:r>
            <a:r>
              <a:rPr lang="en-IE" i="1" dirty="0" smtClean="0"/>
              <a:t>an automatable and enforceable agreement. Automatable by contract, although some parts may require human input and control</a:t>
            </a:r>
            <a:r>
              <a:rPr lang="en-IE" i="1" dirty="0"/>
              <a:t>. Enforceable either by legal enforcement of 	rights and obligations or via tamper – </a:t>
            </a:r>
            <a:r>
              <a:rPr lang="en-IE" i="1" dirty="0" smtClean="0"/>
              <a:t>proof </a:t>
            </a:r>
            <a:r>
              <a:rPr lang="en-IE" i="1" dirty="0"/>
              <a:t>execution of computer code</a:t>
            </a:r>
            <a:r>
              <a:rPr lang="en-IE" dirty="0" smtClean="0"/>
              <a:t>”</a:t>
            </a:r>
            <a:endParaRPr lang="en-I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Smart Legal Contracts – creation and effectiveness</a:t>
            </a:r>
            <a:endParaRPr lang="en-IE" sz="2250" dirty="0"/>
          </a:p>
        </p:txBody>
      </p:sp>
      <p:sp>
        <p:nvSpPr>
          <p:cNvPr id="3" name="Slide Number Placeholder 2"/>
          <p:cNvSpPr>
            <a:spLocks noGrp="1"/>
          </p:cNvSpPr>
          <p:nvPr>
            <p:ph type="sldNum" sz="quarter" idx="11"/>
          </p:nvPr>
        </p:nvSpPr>
        <p:spPr/>
        <p:txBody>
          <a:bodyPr/>
          <a:lstStyle/>
          <a:p>
            <a:pPr>
              <a:defRPr/>
            </a:pPr>
            <a:fld id="{906EDD89-8AFF-4F32-9768-8296DBA08701}" type="slidenum">
              <a:rPr lang="en-US" altLang="en-US"/>
              <a:pPr>
                <a:defRPr/>
              </a:pPr>
              <a:t>13</a:t>
            </a:fld>
            <a:endParaRPr lang="en-US" altLang="en-US" dirty="0"/>
          </a:p>
        </p:txBody>
      </p:sp>
      <p:sp>
        <p:nvSpPr>
          <p:cNvPr id="24580" name="Text Placeholder 3"/>
          <p:cNvSpPr>
            <a:spLocks noGrp="1"/>
          </p:cNvSpPr>
          <p:nvPr>
            <p:ph idx="1"/>
          </p:nvPr>
        </p:nvSpPr>
        <p:spPr>
          <a:xfrm>
            <a:off x="296863" y="1593850"/>
            <a:ext cx="8342312" cy="4525963"/>
          </a:xfrm>
        </p:spPr>
        <p:txBody>
          <a:bodyPr/>
          <a:lstStyle/>
          <a:p>
            <a:pPr algn="just" eaLnBrk="1" hangingPunct="1">
              <a:tabLst>
                <a:tab pos="355600" algn="l"/>
              </a:tabLst>
            </a:pPr>
            <a:r>
              <a:rPr lang="en-IE" altLang="en-US" dirty="0" smtClean="0"/>
              <a:t>A generic definition: broad enough to cover smart contract code and smart legal contracts</a:t>
            </a:r>
          </a:p>
          <a:p>
            <a:pPr algn="just" eaLnBrk="1" hangingPunct="1">
              <a:tabLst>
                <a:tab pos="355600" algn="l"/>
              </a:tabLst>
            </a:pPr>
            <a:r>
              <a:rPr lang="en-IE" altLang="en-US" dirty="0" smtClean="0"/>
              <a:t>Smart contract code: code designed to execute certain tasks if pre-defined conditions are met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Smart Legal Contracts – creation and effectiveness</a:t>
            </a:r>
            <a:endParaRPr lang="en-IE" sz="2250" dirty="0"/>
          </a:p>
        </p:txBody>
      </p:sp>
      <p:sp>
        <p:nvSpPr>
          <p:cNvPr id="3" name="Slide Number Placeholder 2"/>
          <p:cNvSpPr>
            <a:spLocks noGrp="1"/>
          </p:cNvSpPr>
          <p:nvPr>
            <p:ph type="sldNum" sz="quarter" idx="11"/>
          </p:nvPr>
        </p:nvSpPr>
        <p:spPr/>
        <p:txBody>
          <a:bodyPr/>
          <a:lstStyle/>
          <a:p>
            <a:pPr>
              <a:defRPr/>
            </a:pPr>
            <a:fld id="{E8CC3F97-5DE7-4D0C-A25E-FF3646D9966C}" type="slidenum">
              <a:rPr lang="en-US" altLang="en-US"/>
              <a:pPr>
                <a:defRPr/>
              </a:pPr>
              <a:t>14</a:t>
            </a:fld>
            <a:endParaRPr lang="en-US" altLang="en-US" dirty="0"/>
          </a:p>
        </p:txBody>
      </p:sp>
      <p:sp>
        <p:nvSpPr>
          <p:cNvPr id="4" name="Text Placeholder 3"/>
          <p:cNvSpPr>
            <a:spLocks noGrp="1"/>
          </p:cNvSpPr>
          <p:nvPr>
            <p:ph idx="1"/>
          </p:nvPr>
        </p:nvSpPr>
        <p:spPr>
          <a:xfrm>
            <a:off x="296863" y="1593850"/>
            <a:ext cx="8342312" cy="4525963"/>
          </a:xfrm>
        </p:spPr>
        <p:txBody>
          <a:bodyPr rtlCol="0">
            <a:normAutofit/>
          </a:bodyPr>
          <a:lstStyle/>
          <a:p>
            <a:pPr algn="just" eaLnBrk="1" fontAlgn="auto" hangingPunct="1">
              <a:spcAft>
                <a:spcPts val="0"/>
              </a:spcAft>
              <a:buFont typeface="Arial"/>
              <a:buChar char="•"/>
              <a:defRPr/>
            </a:pPr>
            <a:r>
              <a:rPr lang="en-IE" dirty="0" smtClean="0"/>
              <a:t>Smart legal contract: legal contract (or element of a contract) represented and executed by software</a:t>
            </a:r>
          </a:p>
          <a:p>
            <a:pPr algn="just" eaLnBrk="1" fontAlgn="auto" hangingPunct="1">
              <a:spcAft>
                <a:spcPts val="0"/>
              </a:spcAft>
              <a:buFont typeface="Arial"/>
              <a:buChar char="•"/>
              <a:defRPr/>
            </a:pPr>
            <a:r>
              <a:rPr lang="en-IE" dirty="0" smtClean="0"/>
              <a:t>Contracts: essential building blocks include offer and acceptance, consideration and payment, subject to </a:t>
            </a:r>
            <a:r>
              <a:rPr lang="en-IE" dirty="0" err="1" smtClean="0"/>
              <a:t>negativing</a:t>
            </a:r>
            <a:r>
              <a:rPr lang="en-IE" dirty="0" smtClean="0"/>
              <a:t> factors (e.g. frustration, mistake, estoppel etc.) </a:t>
            </a:r>
            <a:r>
              <a:rPr lang="en-IE" u="sng" dirty="0" smtClean="0"/>
              <a:t>but</a:t>
            </a:r>
            <a:r>
              <a:rPr lang="en-IE" dirty="0" smtClean="0"/>
              <a:t> definition is common law specific</a:t>
            </a:r>
          </a:p>
          <a:p>
            <a:pPr algn="just" eaLnBrk="1" fontAlgn="auto" hangingPunct="1">
              <a:spcAft>
                <a:spcPts val="0"/>
              </a:spcAft>
              <a:buFont typeface="Arial"/>
              <a:buChar char="•"/>
              <a:defRPr/>
            </a:pPr>
            <a:r>
              <a:rPr lang="en-IE" dirty="0" smtClean="0"/>
              <a:t>Smart contract code </a:t>
            </a:r>
            <a:r>
              <a:rPr lang="en-IE" u="sng" dirty="0" smtClean="0"/>
              <a:t>may</a:t>
            </a:r>
            <a:r>
              <a:rPr lang="en-IE" dirty="0" smtClean="0"/>
              <a:t> or </a:t>
            </a:r>
            <a:r>
              <a:rPr lang="en-IE" u="sng" dirty="0" smtClean="0"/>
              <a:t>may not</a:t>
            </a:r>
            <a:r>
              <a:rPr lang="en-IE" dirty="0" smtClean="0"/>
              <a:t> also constitute a smart legal contract – a question of fact</a:t>
            </a:r>
            <a:endParaRPr lang="en-I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Smart Legal Contracts – creation and effectiveness</a:t>
            </a:r>
            <a:endParaRPr lang="en-IE" sz="2250" dirty="0"/>
          </a:p>
        </p:txBody>
      </p:sp>
      <p:sp>
        <p:nvSpPr>
          <p:cNvPr id="3" name="Slide Number Placeholder 2"/>
          <p:cNvSpPr>
            <a:spLocks noGrp="1"/>
          </p:cNvSpPr>
          <p:nvPr>
            <p:ph type="sldNum" sz="quarter" idx="11"/>
          </p:nvPr>
        </p:nvSpPr>
        <p:spPr/>
        <p:txBody>
          <a:bodyPr/>
          <a:lstStyle/>
          <a:p>
            <a:pPr>
              <a:defRPr/>
            </a:pPr>
            <a:fld id="{FC2B6280-41E3-47D0-917F-597CAE69BFEA}" type="slidenum">
              <a:rPr lang="en-US" altLang="en-US"/>
              <a:pPr>
                <a:defRPr/>
              </a:pPr>
              <a:t>15</a:t>
            </a:fld>
            <a:endParaRPr lang="en-US" altLang="en-US" dirty="0"/>
          </a:p>
        </p:txBody>
      </p:sp>
      <p:sp>
        <p:nvSpPr>
          <p:cNvPr id="26628" name="Text Placeholder 3"/>
          <p:cNvSpPr>
            <a:spLocks noGrp="1"/>
          </p:cNvSpPr>
          <p:nvPr>
            <p:ph idx="1"/>
          </p:nvPr>
        </p:nvSpPr>
        <p:spPr>
          <a:xfrm>
            <a:off x="296863" y="1593850"/>
            <a:ext cx="8342312" cy="4525963"/>
          </a:xfrm>
        </p:spPr>
        <p:txBody>
          <a:bodyPr/>
          <a:lstStyle/>
          <a:p>
            <a:pPr eaLnBrk="1" hangingPunct="1"/>
            <a:r>
              <a:rPr lang="en-IE" altLang="en-US" dirty="0" smtClean="0"/>
              <a:t>Two main models:</a:t>
            </a:r>
          </a:p>
          <a:p>
            <a:pPr lvl="1" eaLnBrk="1" hangingPunct="1"/>
            <a:r>
              <a:rPr lang="en-IE" altLang="en-US" sz="2400" dirty="0" smtClean="0"/>
              <a:t>External Model: legal contract remains in its natural language form but external to it certain conditional logic elements would be coded, so required actions occur automatically on certain conditions being met – executable executes contract requirements</a:t>
            </a:r>
          </a:p>
          <a:p>
            <a:pPr lvl="1" eaLnBrk="1" hangingPunct="1"/>
            <a:r>
              <a:rPr lang="en-IE" altLang="en-US" sz="2400" dirty="0" smtClean="0"/>
              <a:t>Internal Model: while some of contract can remain in natural form, certain conditional logic elements of legal contract rewritten as executable – contract clauses rewritten in code or point to code and state its legal effect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Smart Legal Contracts – creation </a:t>
            </a:r>
            <a:r>
              <a:rPr lang="en-IE" sz="2250" smtClean="0"/>
              <a:t>and effectiveness</a:t>
            </a:r>
            <a:endParaRPr lang="en-IE" sz="2250" dirty="0"/>
          </a:p>
        </p:txBody>
      </p:sp>
      <p:sp>
        <p:nvSpPr>
          <p:cNvPr id="3" name="Slide Number Placeholder 2"/>
          <p:cNvSpPr>
            <a:spLocks noGrp="1"/>
          </p:cNvSpPr>
          <p:nvPr>
            <p:ph type="sldNum" sz="quarter" idx="11"/>
          </p:nvPr>
        </p:nvSpPr>
        <p:spPr/>
        <p:txBody>
          <a:bodyPr/>
          <a:lstStyle/>
          <a:p>
            <a:pPr>
              <a:defRPr/>
            </a:pPr>
            <a:fld id="{414105B5-9E37-4800-8E9F-54CB780F8FAD}" type="slidenum">
              <a:rPr lang="en-US" altLang="en-US"/>
              <a:pPr>
                <a:defRPr/>
              </a:pPr>
              <a:t>16</a:t>
            </a:fld>
            <a:endParaRPr lang="en-US" altLang="en-US" dirty="0"/>
          </a:p>
        </p:txBody>
      </p:sp>
      <p:sp>
        <p:nvSpPr>
          <p:cNvPr id="27652" name="Text Placeholder 3"/>
          <p:cNvSpPr>
            <a:spLocks noGrp="1"/>
          </p:cNvSpPr>
          <p:nvPr>
            <p:ph idx="1"/>
          </p:nvPr>
        </p:nvSpPr>
        <p:spPr>
          <a:xfrm>
            <a:off x="296863" y="1593850"/>
            <a:ext cx="8342312" cy="4525963"/>
          </a:xfrm>
        </p:spPr>
        <p:txBody>
          <a:bodyPr/>
          <a:lstStyle/>
          <a:p>
            <a:pPr algn="just" eaLnBrk="1" hangingPunct="1"/>
            <a:r>
              <a:rPr lang="en-IE" altLang="en-US" dirty="0" smtClean="0"/>
              <a:t>Question: how much of natural contracts can be rewritten as code under the Internal Model?</a:t>
            </a:r>
          </a:p>
          <a:p>
            <a:pPr algn="just" eaLnBrk="1" hangingPunct="1"/>
            <a:r>
              <a:rPr lang="en-IE" altLang="en-US" dirty="0" smtClean="0"/>
              <a:t>Answer: depends on ‘ability’ of coders and users </a:t>
            </a:r>
            <a:r>
              <a:rPr lang="en-IE" altLang="en-US" u="sng" dirty="0" smtClean="0"/>
              <a:t>plus</a:t>
            </a:r>
            <a:r>
              <a:rPr lang="en-IE" altLang="en-US" dirty="0" smtClean="0"/>
              <a:t> in common law system not all of contract is operational </a:t>
            </a:r>
            <a:r>
              <a:rPr lang="en-IE" altLang="en-US" u="sng" dirty="0" smtClean="0"/>
              <a:t>e.g.</a:t>
            </a:r>
            <a:r>
              <a:rPr lang="en-IE" altLang="en-US" dirty="0" smtClean="0"/>
              <a:t> reasonable skill, care and good faith concepts</a:t>
            </a:r>
          </a:p>
          <a:p>
            <a:pPr algn="just" eaLnBrk="1" hangingPunct="1"/>
            <a:r>
              <a:rPr lang="en-IE" altLang="en-US" dirty="0" smtClean="0"/>
              <a:t>Yet Again: a question of fact!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Smart Legal Contracts – Dispute Resolution</a:t>
            </a:r>
            <a:endParaRPr lang="en-IE" sz="2250" dirty="0"/>
          </a:p>
        </p:txBody>
      </p:sp>
      <p:sp>
        <p:nvSpPr>
          <p:cNvPr id="3" name="Slide Number Placeholder 2"/>
          <p:cNvSpPr>
            <a:spLocks noGrp="1"/>
          </p:cNvSpPr>
          <p:nvPr>
            <p:ph type="sldNum" sz="quarter" idx="11"/>
          </p:nvPr>
        </p:nvSpPr>
        <p:spPr/>
        <p:txBody>
          <a:bodyPr/>
          <a:lstStyle/>
          <a:p>
            <a:pPr>
              <a:defRPr/>
            </a:pPr>
            <a:fld id="{8786D4EF-AE83-412A-8DC7-537B80DDB3E4}" type="slidenum">
              <a:rPr lang="en-US" altLang="en-US"/>
              <a:pPr>
                <a:defRPr/>
              </a:pPr>
              <a:t>17</a:t>
            </a:fld>
            <a:endParaRPr lang="en-US" altLang="en-US" dirty="0"/>
          </a:p>
        </p:txBody>
      </p:sp>
      <p:sp>
        <p:nvSpPr>
          <p:cNvPr id="28676" name="Content Placeholder 3"/>
          <p:cNvSpPr>
            <a:spLocks noGrp="1"/>
          </p:cNvSpPr>
          <p:nvPr>
            <p:ph idx="1"/>
          </p:nvPr>
        </p:nvSpPr>
        <p:spPr>
          <a:xfrm>
            <a:off x="296863" y="1593850"/>
            <a:ext cx="8342312" cy="4525963"/>
          </a:xfrm>
        </p:spPr>
        <p:txBody>
          <a:bodyPr/>
          <a:lstStyle/>
          <a:p>
            <a:pPr algn="just" eaLnBrk="1" hangingPunct="1"/>
            <a:r>
              <a:rPr lang="en-IE" altLang="en-US" dirty="0" smtClean="0"/>
              <a:t>One thing to put smart legal contracts together </a:t>
            </a:r>
          </a:p>
          <a:p>
            <a:pPr lvl="1" eaLnBrk="1" hangingPunct="1"/>
            <a:r>
              <a:rPr lang="en-IE" altLang="en-US" dirty="0" smtClean="0"/>
              <a:t>How to take them apart?</a:t>
            </a:r>
          </a:p>
          <a:p>
            <a:pPr algn="just" eaLnBrk="1" hangingPunct="1"/>
            <a:r>
              <a:rPr lang="en-IE" altLang="en-US" dirty="0" smtClean="0"/>
              <a:t>AKA: what happens when the much referenced ‘</a:t>
            </a:r>
            <a:r>
              <a:rPr lang="en-IE" altLang="en-US" dirty="0" err="1" smtClean="0"/>
              <a:t>concensus</a:t>
            </a:r>
            <a:r>
              <a:rPr lang="en-IE" altLang="en-US" dirty="0" smtClean="0"/>
              <a:t>’ breaks down?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Non-Contract Legal Issues</a:t>
            </a:r>
            <a:endParaRPr lang="en-IE" sz="2250" dirty="0"/>
          </a:p>
        </p:txBody>
      </p:sp>
      <p:sp>
        <p:nvSpPr>
          <p:cNvPr id="3" name="Slide Number Placeholder 2"/>
          <p:cNvSpPr>
            <a:spLocks noGrp="1"/>
          </p:cNvSpPr>
          <p:nvPr>
            <p:ph type="sldNum" sz="quarter" idx="11"/>
          </p:nvPr>
        </p:nvSpPr>
        <p:spPr/>
        <p:txBody>
          <a:bodyPr/>
          <a:lstStyle/>
          <a:p>
            <a:pPr>
              <a:defRPr/>
            </a:pPr>
            <a:fld id="{09C18162-30C6-4219-85F8-EAF7F5B3349A}" type="slidenum">
              <a:rPr lang="en-US" altLang="en-US"/>
              <a:pPr>
                <a:defRPr/>
              </a:pPr>
              <a:t>18</a:t>
            </a:fld>
            <a:endParaRPr lang="en-US" altLang="en-US" dirty="0"/>
          </a:p>
        </p:txBody>
      </p:sp>
      <p:sp>
        <p:nvSpPr>
          <p:cNvPr id="4" name="Content Placeholder 3"/>
          <p:cNvSpPr>
            <a:spLocks noGrp="1"/>
          </p:cNvSpPr>
          <p:nvPr>
            <p:ph idx="1"/>
          </p:nvPr>
        </p:nvSpPr>
        <p:spPr>
          <a:xfrm>
            <a:off x="296863" y="1593850"/>
            <a:ext cx="8342312" cy="4525963"/>
          </a:xfrm>
        </p:spPr>
        <p:txBody>
          <a:bodyPr rtlCol="0">
            <a:normAutofit lnSpcReduction="10000"/>
          </a:bodyPr>
          <a:lstStyle/>
          <a:p>
            <a:pPr eaLnBrk="1" fontAlgn="auto" hangingPunct="1">
              <a:spcAft>
                <a:spcPts val="0"/>
              </a:spcAft>
              <a:buFont typeface="Arial"/>
              <a:buChar char="•"/>
              <a:defRPr/>
            </a:pPr>
            <a:r>
              <a:rPr lang="en-IE" b="1" dirty="0" smtClean="0"/>
              <a:t>Cryptography:</a:t>
            </a:r>
            <a:r>
              <a:rPr lang="en-IE" dirty="0" smtClean="0"/>
              <a:t> embedded in DLT technology and save in respect of military or dual-use goods export the technology should be legally permissible</a:t>
            </a:r>
          </a:p>
          <a:p>
            <a:pPr eaLnBrk="1" fontAlgn="auto" hangingPunct="1">
              <a:spcAft>
                <a:spcPts val="0"/>
              </a:spcAft>
              <a:buFont typeface="Arial"/>
              <a:buChar char="•"/>
              <a:defRPr/>
            </a:pPr>
            <a:r>
              <a:rPr lang="en-IE" b="1" dirty="0" smtClean="0"/>
              <a:t>Digital Signatures:</a:t>
            </a:r>
            <a:r>
              <a:rPr lang="en-IE" dirty="0" smtClean="0"/>
              <a:t> enabled both under the </a:t>
            </a:r>
            <a:r>
              <a:rPr lang="en-IE" dirty="0" err="1" smtClean="0"/>
              <a:t>eCommerce</a:t>
            </a:r>
            <a:r>
              <a:rPr lang="en-IE" dirty="0" smtClean="0"/>
              <a:t> Act 2000, where electronic writing not to be denied legal effect simply because it is electronic, and the EU Regulation of 2014 on Electronic Identification and Trust Services for Electronic Transactions in the Internal Market (</a:t>
            </a:r>
            <a:r>
              <a:rPr lang="en-IE" dirty="0" err="1" smtClean="0"/>
              <a:t>eIDA’s</a:t>
            </a:r>
            <a:r>
              <a:rPr lang="en-IE" dirty="0" smtClean="0"/>
              <a:t> Regulation). The </a:t>
            </a:r>
            <a:r>
              <a:rPr lang="en-IE" dirty="0" err="1" smtClean="0"/>
              <a:t>eIDA’s</a:t>
            </a:r>
            <a:r>
              <a:rPr lang="en-IE" dirty="0" smtClean="0"/>
              <a:t> Regulation sets out three forms of electronic signature:</a:t>
            </a:r>
          </a:p>
          <a:p>
            <a:pPr lvl="1" eaLnBrk="1" fontAlgn="auto" hangingPunct="1">
              <a:spcAft>
                <a:spcPts val="0"/>
              </a:spcAft>
              <a:buFont typeface="Arial"/>
              <a:buChar char="–"/>
              <a:defRPr/>
            </a:pPr>
            <a:r>
              <a:rPr lang="en-IE" dirty="0" smtClean="0"/>
              <a:t>simple</a:t>
            </a:r>
          </a:p>
          <a:p>
            <a:pPr lvl="1" eaLnBrk="1" fontAlgn="auto" hangingPunct="1">
              <a:spcAft>
                <a:spcPts val="0"/>
              </a:spcAft>
              <a:buFont typeface="Arial"/>
              <a:buChar char="–"/>
              <a:defRPr/>
            </a:pPr>
            <a:r>
              <a:rPr lang="en-IE" dirty="0" smtClean="0"/>
              <a:t>advanced</a:t>
            </a:r>
          </a:p>
          <a:p>
            <a:pPr lvl="1" eaLnBrk="1" fontAlgn="auto" hangingPunct="1">
              <a:spcAft>
                <a:spcPts val="0"/>
              </a:spcAft>
              <a:buFont typeface="Arial"/>
              <a:buChar char="–"/>
              <a:defRPr/>
            </a:pPr>
            <a:r>
              <a:rPr lang="en-IE" dirty="0" smtClean="0"/>
              <a:t>qualified</a:t>
            </a:r>
            <a:endParaRPr lang="en-IE"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Non-Contract Legal Issues</a:t>
            </a:r>
            <a:endParaRPr lang="en-IE" sz="2250" dirty="0"/>
          </a:p>
        </p:txBody>
      </p:sp>
      <p:sp>
        <p:nvSpPr>
          <p:cNvPr id="3" name="Slide Number Placeholder 2"/>
          <p:cNvSpPr>
            <a:spLocks noGrp="1"/>
          </p:cNvSpPr>
          <p:nvPr>
            <p:ph type="sldNum" sz="quarter" idx="11"/>
          </p:nvPr>
        </p:nvSpPr>
        <p:spPr/>
        <p:txBody>
          <a:bodyPr/>
          <a:lstStyle/>
          <a:p>
            <a:pPr>
              <a:defRPr/>
            </a:pPr>
            <a:fld id="{32234AAC-AD4C-47AF-84CE-B802B10DF46B}" type="slidenum">
              <a:rPr lang="en-US" altLang="en-US"/>
              <a:pPr>
                <a:defRPr/>
              </a:pPr>
              <a:t>19</a:t>
            </a:fld>
            <a:endParaRPr lang="en-US" altLang="en-US" dirty="0"/>
          </a:p>
        </p:txBody>
      </p:sp>
      <p:sp>
        <p:nvSpPr>
          <p:cNvPr id="30724" name="Content Placeholder 3"/>
          <p:cNvSpPr>
            <a:spLocks noGrp="1"/>
          </p:cNvSpPr>
          <p:nvPr>
            <p:ph idx="1"/>
          </p:nvPr>
        </p:nvSpPr>
        <p:spPr>
          <a:xfrm>
            <a:off x="201743" y="1366837"/>
            <a:ext cx="8342312" cy="4726459"/>
          </a:xfrm>
        </p:spPr>
        <p:txBody>
          <a:bodyPr/>
          <a:lstStyle/>
          <a:p>
            <a:pPr eaLnBrk="1" hangingPunct="1"/>
            <a:r>
              <a:rPr lang="en-IE" altLang="en-US" sz="2000" b="1" dirty="0" smtClean="0"/>
              <a:t>Information Security General:</a:t>
            </a:r>
            <a:r>
              <a:rPr lang="en-IE" altLang="en-US" sz="2000" dirty="0" smtClean="0"/>
              <a:t> not primarily a statutory obligation, with certain exceptions – DP, NIS Directive and regulatory requirements, </a:t>
            </a:r>
            <a:r>
              <a:rPr lang="en-IE" altLang="en-US" sz="2000" u="sng" dirty="0" smtClean="0"/>
              <a:t>but</a:t>
            </a:r>
            <a:r>
              <a:rPr lang="en-IE" altLang="en-US" sz="2000" dirty="0" smtClean="0"/>
              <a:t> is a organisational risk management obligation – reduce scope of risk to customers, suppliers and other third parties </a:t>
            </a:r>
          </a:p>
          <a:p>
            <a:pPr eaLnBrk="1" hangingPunct="1"/>
            <a:r>
              <a:rPr lang="en-IE" altLang="en-US" sz="2000" b="1" dirty="0" smtClean="0"/>
              <a:t>NIS Directive</a:t>
            </a:r>
          </a:p>
          <a:p>
            <a:pPr lvl="1" eaLnBrk="1" hangingPunct="1"/>
            <a:r>
              <a:rPr lang="en-IE" altLang="en-US" sz="2000" dirty="0" smtClean="0"/>
              <a:t>For first time – statutory information security obligations</a:t>
            </a:r>
          </a:p>
          <a:p>
            <a:pPr lvl="1" eaLnBrk="1" hangingPunct="1"/>
            <a:r>
              <a:rPr lang="en-IE" altLang="en-US" sz="2000" dirty="0" smtClean="0"/>
              <a:t>Purpose – (</a:t>
            </a:r>
            <a:r>
              <a:rPr lang="en-IE" altLang="en-US" sz="2000" dirty="0" err="1" smtClean="0"/>
              <a:t>i</a:t>
            </a:r>
            <a:r>
              <a:rPr lang="en-IE" altLang="en-US" sz="2000" dirty="0" smtClean="0"/>
              <a:t>) attempt to harmonise across EU and (ii) attempt to apply information security standards</a:t>
            </a:r>
          </a:p>
          <a:p>
            <a:pPr lvl="1" eaLnBrk="1" hangingPunct="1"/>
            <a:r>
              <a:rPr lang="en-IE" altLang="en-US" sz="2000" dirty="0" smtClean="0"/>
              <a:t>Information Security Standards: take “</a:t>
            </a:r>
            <a:r>
              <a:rPr lang="en-IE" altLang="en-US" sz="2000" i="1" dirty="0" smtClean="0"/>
              <a:t>appropriate and proportionate technical and organisational measures to manage the risks posed to the security of network and information systems which they use</a:t>
            </a:r>
            <a:r>
              <a:rPr lang="en-IE" altLang="en-US" sz="2000" dirty="0" smtClean="0"/>
              <a:t>” and “</a:t>
            </a:r>
            <a:r>
              <a:rPr lang="en-IE" altLang="en-US" sz="2000" i="1" dirty="0" smtClean="0"/>
              <a:t>having regard to the state of the art, those measures shall ensure a level of security network and information systems appropriate to the risks posed</a:t>
            </a:r>
            <a:r>
              <a:rPr lang="en-IE" altLang="en-US" sz="2000" dirty="0" smtClean="0"/>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Agenda</a:t>
            </a:r>
            <a:endParaRPr lang="en-IE" sz="2250" dirty="0"/>
          </a:p>
        </p:txBody>
      </p:sp>
      <p:sp>
        <p:nvSpPr>
          <p:cNvPr id="3" name="Slide Number Placeholder 2"/>
          <p:cNvSpPr>
            <a:spLocks noGrp="1"/>
          </p:cNvSpPr>
          <p:nvPr>
            <p:ph type="sldNum" sz="quarter" idx="11"/>
          </p:nvPr>
        </p:nvSpPr>
        <p:spPr/>
        <p:txBody>
          <a:bodyPr/>
          <a:lstStyle/>
          <a:p>
            <a:pPr>
              <a:defRPr/>
            </a:pPr>
            <a:fld id="{4DDAF8E8-B98E-498D-B8FF-295F0FDAAE79}" type="slidenum">
              <a:rPr lang="en-US" altLang="en-US"/>
              <a:pPr>
                <a:defRPr/>
              </a:pPr>
              <a:t>2</a:t>
            </a:fld>
            <a:endParaRPr lang="en-US" altLang="en-US" dirty="0"/>
          </a:p>
        </p:txBody>
      </p:sp>
      <p:sp>
        <p:nvSpPr>
          <p:cNvPr id="13316" name="Content Placeholder 3"/>
          <p:cNvSpPr>
            <a:spLocks noGrp="1"/>
          </p:cNvSpPr>
          <p:nvPr>
            <p:ph idx="1"/>
          </p:nvPr>
        </p:nvSpPr>
        <p:spPr>
          <a:xfrm>
            <a:off x="296863" y="1593850"/>
            <a:ext cx="8342312" cy="4525963"/>
          </a:xfrm>
        </p:spPr>
        <p:txBody>
          <a:bodyPr/>
          <a:lstStyle/>
          <a:p>
            <a:pPr eaLnBrk="1" hangingPunct="1"/>
            <a:r>
              <a:rPr lang="en-IE" altLang="en-US" smtClean="0"/>
              <a:t>Arthur Cox and FinTech – introduction</a:t>
            </a:r>
          </a:p>
          <a:p>
            <a:pPr eaLnBrk="1" hangingPunct="1"/>
            <a:r>
              <a:rPr lang="en-IE" altLang="en-US" smtClean="0"/>
              <a:t>All hype or gamechanger?</a:t>
            </a:r>
          </a:p>
          <a:p>
            <a:pPr eaLnBrk="1" hangingPunct="1"/>
            <a:r>
              <a:rPr lang="en-IE" altLang="en-US" smtClean="0"/>
              <a:t>National and International Developments</a:t>
            </a:r>
          </a:p>
          <a:p>
            <a:pPr eaLnBrk="1" hangingPunct="1"/>
            <a:r>
              <a:rPr lang="en-IE" altLang="en-US" smtClean="0"/>
              <a:t>Smart Legal Contracts</a:t>
            </a:r>
          </a:p>
          <a:p>
            <a:pPr eaLnBrk="1" hangingPunct="1"/>
            <a:r>
              <a:rPr lang="en-IE" altLang="en-US" smtClean="0"/>
              <a:t>Non-Contract Legal issues</a:t>
            </a:r>
          </a:p>
          <a:p>
            <a:pPr eaLnBrk="1" hangingPunct="1"/>
            <a:r>
              <a:rPr lang="en-IE" altLang="en-US" smtClean="0"/>
              <a:t>Cryptocurrency Summary</a:t>
            </a:r>
          </a:p>
          <a:p>
            <a:pPr eaLnBrk="1" hangingPunct="1"/>
            <a:r>
              <a:rPr lang="en-IE" altLang="en-US" smtClean="0"/>
              <a:t>Summary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Non-Contract Legal Issues</a:t>
            </a:r>
            <a:endParaRPr lang="en-IE" sz="2250" dirty="0"/>
          </a:p>
        </p:txBody>
      </p:sp>
      <p:sp>
        <p:nvSpPr>
          <p:cNvPr id="3" name="Slide Number Placeholder 2"/>
          <p:cNvSpPr>
            <a:spLocks noGrp="1"/>
          </p:cNvSpPr>
          <p:nvPr>
            <p:ph type="sldNum" sz="quarter" idx="11"/>
          </p:nvPr>
        </p:nvSpPr>
        <p:spPr/>
        <p:txBody>
          <a:bodyPr/>
          <a:lstStyle/>
          <a:p>
            <a:pPr>
              <a:defRPr/>
            </a:pPr>
            <a:fld id="{6CA03EB5-51F5-455A-8E55-A45F9FE362A7}" type="slidenum">
              <a:rPr lang="en-US" altLang="en-US"/>
              <a:pPr>
                <a:defRPr/>
              </a:pPr>
              <a:t>20</a:t>
            </a:fld>
            <a:endParaRPr lang="en-US" altLang="en-US" dirty="0"/>
          </a:p>
        </p:txBody>
      </p:sp>
      <p:sp>
        <p:nvSpPr>
          <p:cNvPr id="4" name="Content Placeholder 3"/>
          <p:cNvSpPr>
            <a:spLocks noGrp="1"/>
          </p:cNvSpPr>
          <p:nvPr>
            <p:ph idx="1"/>
          </p:nvPr>
        </p:nvSpPr>
        <p:spPr>
          <a:xfrm>
            <a:off x="298448" y="1339926"/>
            <a:ext cx="8342312" cy="4525963"/>
          </a:xfrm>
        </p:spPr>
        <p:txBody>
          <a:bodyPr rtlCol="0">
            <a:normAutofit lnSpcReduction="10000"/>
          </a:bodyPr>
          <a:lstStyle/>
          <a:p>
            <a:pPr eaLnBrk="1" fontAlgn="auto" hangingPunct="1">
              <a:spcAft>
                <a:spcPts val="0"/>
              </a:spcAft>
              <a:buClr>
                <a:schemeClr val="bg1">
                  <a:lumMod val="65000"/>
                </a:schemeClr>
              </a:buClr>
              <a:buSzPct val="115000"/>
              <a:tabLst>
                <a:tab pos="1436688" algn="l"/>
              </a:tabLst>
              <a:defRPr/>
            </a:pPr>
            <a:r>
              <a:rPr lang="en-IE" sz="1600" dirty="0" smtClean="0">
                <a:solidFill>
                  <a:schemeClr val="tx1"/>
                </a:solidFill>
              </a:rPr>
              <a:t>In scope:	</a:t>
            </a:r>
          </a:p>
          <a:p>
            <a:pPr lvl="1" eaLnBrk="1" fontAlgn="auto" hangingPunct="1">
              <a:spcAft>
                <a:spcPts val="0"/>
              </a:spcAft>
              <a:buClr>
                <a:schemeClr val="bg1">
                  <a:lumMod val="65000"/>
                </a:schemeClr>
              </a:buClr>
              <a:buSzPct val="115000"/>
              <a:tabLst>
                <a:tab pos="1436688" algn="l"/>
              </a:tabLst>
              <a:defRPr/>
            </a:pPr>
            <a:r>
              <a:rPr lang="en-IE" sz="1600" dirty="0" smtClean="0">
                <a:solidFill>
                  <a:schemeClr val="tx1"/>
                </a:solidFill>
              </a:rPr>
              <a:t>Operator </a:t>
            </a:r>
            <a:r>
              <a:rPr lang="en-IE" sz="1600" dirty="0">
                <a:solidFill>
                  <a:schemeClr val="tx1"/>
                </a:solidFill>
              </a:rPr>
              <a:t>of Essential Services (</a:t>
            </a:r>
            <a:r>
              <a:rPr lang="en-IE" sz="1600" dirty="0" smtClean="0">
                <a:solidFill>
                  <a:schemeClr val="tx1"/>
                </a:solidFill>
              </a:rPr>
              <a:t>OES)</a:t>
            </a:r>
          </a:p>
          <a:p>
            <a:pPr lvl="1" eaLnBrk="1" fontAlgn="auto" hangingPunct="1">
              <a:spcAft>
                <a:spcPts val="0"/>
              </a:spcAft>
              <a:buClr>
                <a:schemeClr val="bg1">
                  <a:lumMod val="65000"/>
                </a:schemeClr>
              </a:buClr>
              <a:buSzPct val="115000"/>
              <a:tabLst>
                <a:tab pos="1436688" algn="l"/>
              </a:tabLst>
              <a:defRPr/>
            </a:pPr>
            <a:r>
              <a:rPr lang="en-IE" sz="1600" dirty="0" smtClean="0">
                <a:solidFill>
                  <a:schemeClr val="tx1"/>
                </a:solidFill>
              </a:rPr>
              <a:t>Digital </a:t>
            </a:r>
            <a:r>
              <a:rPr lang="en-IE" sz="1600" dirty="0">
                <a:solidFill>
                  <a:schemeClr val="tx1"/>
                </a:solidFill>
              </a:rPr>
              <a:t>Service Providers (DSP)</a:t>
            </a:r>
          </a:p>
          <a:p>
            <a:pPr eaLnBrk="1" fontAlgn="auto" hangingPunct="1">
              <a:spcAft>
                <a:spcPts val="0"/>
              </a:spcAft>
              <a:buClr>
                <a:schemeClr val="bg1">
                  <a:lumMod val="65000"/>
                </a:schemeClr>
              </a:buClr>
              <a:buSzPct val="115000"/>
              <a:defRPr/>
            </a:pPr>
            <a:r>
              <a:rPr lang="en-IE" sz="1600" dirty="0">
                <a:solidFill>
                  <a:schemeClr val="tx1"/>
                </a:solidFill>
              </a:rPr>
              <a:t>From May 2018</a:t>
            </a:r>
          </a:p>
          <a:p>
            <a:pPr eaLnBrk="1" fontAlgn="auto" hangingPunct="1">
              <a:spcAft>
                <a:spcPts val="0"/>
              </a:spcAft>
              <a:buClr>
                <a:schemeClr val="bg1">
                  <a:lumMod val="65000"/>
                </a:schemeClr>
              </a:buClr>
              <a:buSzPct val="115000"/>
              <a:defRPr/>
            </a:pPr>
            <a:r>
              <a:rPr lang="en-IE" sz="1600" dirty="0">
                <a:solidFill>
                  <a:schemeClr val="tx1"/>
                </a:solidFill>
              </a:rPr>
              <a:t>OES: x 7 sectors – an entity which provides a service essential for the maintenance of critical societal and/or economic activities, so long as the provision of that service depends on network and information systems and if an incident to the n/w and </a:t>
            </a:r>
            <a:r>
              <a:rPr lang="en-IE" sz="1600" dirty="0" err="1">
                <a:solidFill>
                  <a:schemeClr val="tx1"/>
                </a:solidFill>
              </a:rPr>
              <a:t>i</a:t>
            </a:r>
            <a:r>
              <a:rPr lang="en-IE" sz="1600" dirty="0">
                <a:solidFill>
                  <a:schemeClr val="tx1"/>
                </a:solidFill>
              </a:rPr>
              <a:t>/s would have significant disruptive effect on the provision of the service</a:t>
            </a:r>
          </a:p>
          <a:p>
            <a:pPr eaLnBrk="1" fontAlgn="auto" hangingPunct="1">
              <a:spcAft>
                <a:spcPts val="0"/>
              </a:spcAft>
              <a:buClr>
                <a:schemeClr val="bg1">
                  <a:lumMod val="65000"/>
                </a:schemeClr>
              </a:buClr>
              <a:buSzPct val="115000"/>
              <a:defRPr/>
            </a:pPr>
            <a:r>
              <a:rPr lang="en-IE" sz="1600" dirty="0">
                <a:solidFill>
                  <a:schemeClr val="tx1"/>
                </a:solidFill>
              </a:rPr>
              <a:t>DSP: x 3 categories – (</a:t>
            </a:r>
            <a:r>
              <a:rPr lang="en-IE" sz="1600" dirty="0" err="1">
                <a:solidFill>
                  <a:schemeClr val="tx1"/>
                </a:solidFill>
              </a:rPr>
              <a:t>i</a:t>
            </a:r>
            <a:r>
              <a:rPr lang="en-IE" sz="1600" dirty="0">
                <a:solidFill>
                  <a:schemeClr val="tx1"/>
                </a:solidFill>
              </a:rPr>
              <a:t>) online marketplaces allowing consumers conclude contracts online (not including comparison sites); (ii) online search engines; and (iii) cloud computing services, including IaaS and SaaS</a:t>
            </a:r>
          </a:p>
          <a:p>
            <a:pPr eaLnBrk="1" fontAlgn="auto" hangingPunct="1">
              <a:spcAft>
                <a:spcPts val="0"/>
              </a:spcAft>
              <a:buClr>
                <a:schemeClr val="bg1">
                  <a:lumMod val="65000"/>
                </a:schemeClr>
              </a:buClr>
              <a:buSzPct val="115000"/>
              <a:defRPr/>
            </a:pPr>
            <a:r>
              <a:rPr lang="en-IE" sz="1600" dirty="0">
                <a:solidFill>
                  <a:schemeClr val="tx1"/>
                </a:solidFill>
              </a:rPr>
              <a:t>Notification – for OES if incident has “</a:t>
            </a:r>
            <a:r>
              <a:rPr lang="en-IE" sz="1600" i="1" dirty="0">
                <a:solidFill>
                  <a:schemeClr val="tx1"/>
                </a:solidFill>
              </a:rPr>
              <a:t>significant impact</a:t>
            </a:r>
            <a:r>
              <a:rPr lang="en-IE" sz="1600" dirty="0">
                <a:solidFill>
                  <a:schemeClr val="tx1"/>
                </a:solidFill>
              </a:rPr>
              <a:t>” on services / for DSP if incident has “</a:t>
            </a:r>
            <a:r>
              <a:rPr lang="en-IE" sz="1600" i="1" dirty="0">
                <a:solidFill>
                  <a:schemeClr val="tx1"/>
                </a:solidFill>
              </a:rPr>
              <a:t>substantial impact</a:t>
            </a:r>
            <a:r>
              <a:rPr lang="en-IE" sz="1600" dirty="0">
                <a:solidFill>
                  <a:schemeClr val="tx1"/>
                </a:solidFill>
              </a:rPr>
              <a:t>” on service provision</a:t>
            </a:r>
          </a:p>
          <a:p>
            <a:pPr eaLnBrk="1" fontAlgn="auto" hangingPunct="1">
              <a:spcAft>
                <a:spcPts val="0"/>
              </a:spcAft>
              <a:buClr>
                <a:schemeClr val="bg1">
                  <a:lumMod val="65000"/>
                </a:schemeClr>
              </a:buClr>
              <a:buSzPct val="115000"/>
              <a:defRPr/>
            </a:pPr>
            <a:r>
              <a:rPr lang="en-IE" sz="1600" dirty="0">
                <a:solidFill>
                  <a:schemeClr val="tx1"/>
                </a:solidFill>
              </a:rPr>
              <a:t>Penalties – at MS discretion – but “</a:t>
            </a:r>
            <a:r>
              <a:rPr lang="en-IE" sz="1600" i="1" dirty="0">
                <a:solidFill>
                  <a:schemeClr val="tx1"/>
                </a:solidFill>
              </a:rPr>
              <a:t>effective, proportionate and dissuasive</a:t>
            </a:r>
            <a:r>
              <a:rPr lang="en-IE" sz="1600" dirty="0" smtClean="0">
                <a:solidFill>
                  <a:schemeClr val="tx1"/>
                </a:solidFill>
              </a:rPr>
              <a:t>”</a:t>
            </a:r>
          </a:p>
          <a:p>
            <a:pPr eaLnBrk="1" fontAlgn="auto" hangingPunct="1">
              <a:spcAft>
                <a:spcPts val="0"/>
              </a:spcAft>
              <a:buClr>
                <a:schemeClr val="bg1">
                  <a:lumMod val="65000"/>
                </a:schemeClr>
              </a:buClr>
              <a:buSzPct val="115000"/>
              <a:defRPr/>
            </a:pPr>
            <a:r>
              <a:rPr lang="en-IE" sz="1600" dirty="0" smtClean="0">
                <a:solidFill>
                  <a:schemeClr val="tx1"/>
                </a:solidFill>
              </a:rPr>
              <a:t>Implementation – we await implementing legislation, which is key for a Directive</a:t>
            </a:r>
            <a:endParaRPr lang="en-IE" sz="1600" dirty="0">
              <a:solidFill>
                <a:schemeClr val="tx1"/>
              </a:solidFill>
            </a:endParaRPr>
          </a:p>
          <a:p>
            <a:pPr eaLnBrk="1" fontAlgn="auto" hangingPunct="1">
              <a:spcAft>
                <a:spcPts val="0"/>
              </a:spcAft>
              <a:buClr>
                <a:schemeClr val="bg1">
                  <a:lumMod val="65000"/>
                </a:schemeClr>
              </a:buClr>
              <a:buSzPct val="115000"/>
              <a:defRPr/>
            </a:pPr>
            <a:r>
              <a:rPr lang="en-IE" sz="1600" dirty="0">
                <a:solidFill>
                  <a:schemeClr val="tx1"/>
                </a:solidFill>
              </a:rPr>
              <a:t>Overall: low level of awareness of organisations of potential status as OES or DSP and understanding of their obligations/NSCS powers – awareness must improve</a:t>
            </a:r>
          </a:p>
          <a:p>
            <a:pPr marL="42862" indent="0" eaLnBrk="1" fontAlgn="auto" hangingPunct="1">
              <a:spcAft>
                <a:spcPts val="0"/>
              </a:spcAft>
              <a:buFont typeface="Arial"/>
              <a:buNone/>
              <a:defRPr/>
            </a:pPr>
            <a:endParaRPr lang="en-IE"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Non-Contract Legal Issues</a:t>
            </a:r>
            <a:endParaRPr lang="en-IE" sz="2250" dirty="0"/>
          </a:p>
        </p:txBody>
      </p:sp>
      <p:sp>
        <p:nvSpPr>
          <p:cNvPr id="3" name="Slide Number Placeholder 2"/>
          <p:cNvSpPr>
            <a:spLocks noGrp="1"/>
          </p:cNvSpPr>
          <p:nvPr>
            <p:ph type="sldNum" sz="quarter" idx="11"/>
          </p:nvPr>
        </p:nvSpPr>
        <p:spPr/>
        <p:txBody>
          <a:bodyPr/>
          <a:lstStyle/>
          <a:p>
            <a:pPr>
              <a:defRPr/>
            </a:pPr>
            <a:fld id="{87B8CDAB-DC5C-4BC5-8364-922D91356C18}" type="slidenum">
              <a:rPr lang="en-US" altLang="en-US"/>
              <a:pPr>
                <a:defRPr/>
              </a:pPr>
              <a:t>21</a:t>
            </a:fld>
            <a:endParaRPr lang="en-US" altLang="en-US" dirty="0"/>
          </a:p>
        </p:txBody>
      </p:sp>
      <p:sp>
        <p:nvSpPr>
          <p:cNvPr id="32772" name="Content Placeholder 3"/>
          <p:cNvSpPr>
            <a:spLocks noGrp="1"/>
          </p:cNvSpPr>
          <p:nvPr>
            <p:ph idx="1"/>
          </p:nvPr>
        </p:nvSpPr>
        <p:spPr>
          <a:xfrm>
            <a:off x="187325" y="1291409"/>
            <a:ext cx="8342312" cy="4937942"/>
          </a:xfrm>
        </p:spPr>
        <p:txBody>
          <a:bodyPr/>
          <a:lstStyle/>
          <a:p>
            <a:pPr eaLnBrk="1" hangingPunct="1"/>
            <a:r>
              <a:rPr lang="en-IE" altLang="en-US" sz="1800" b="1" dirty="0" smtClean="0"/>
              <a:t>Data Protection</a:t>
            </a:r>
          </a:p>
          <a:p>
            <a:pPr lvl="1" eaLnBrk="1" hangingPunct="1"/>
            <a:r>
              <a:rPr lang="en-IE" altLang="en-US" sz="1800" dirty="0" smtClean="0">
                <a:solidFill>
                  <a:schemeClr val="tx1"/>
                </a:solidFill>
              </a:rPr>
              <a:t>Current legislation – DPA 1988</a:t>
            </a:r>
          </a:p>
          <a:p>
            <a:pPr lvl="1" eaLnBrk="1" hangingPunct="1"/>
            <a:r>
              <a:rPr lang="en-IE" altLang="en-US" sz="1800" dirty="0" smtClean="0">
                <a:solidFill>
                  <a:schemeClr val="tx1"/>
                </a:solidFill>
              </a:rPr>
              <a:t>GDPR – May 2018</a:t>
            </a:r>
          </a:p>
          <a:p>
            <a:pPr lvl="1" eaLnBrk="1" hangingPunct="1"/>
            <a:r>
              <a:rPr lang="en-IE" altLang="en-US" sz="1800" dirty="0" smtClean="0">
                <a:solidFill>
                  <a:schemeClr val="tx1"/>
                </a:solidFill>
              </a:rPr>
              <a:t>New mandatory breach reporting to DPA</a:t>
            </a:r>
          </a:p>
          <a:p>
            <a:pPr lvl="1" eaLnBrk="1" hangingPunct="1"/>
            <a:r>
              <a:rPr lang="en-IE" altLang="en-US" sz="1800" dirty="0" smtClean="0">
                <a:solidFill>
                  <a:schemeClr val="tx1"/>
                </a:solidFill>
              </a:rPr>
              <a:t>New breach reporting to data subjects</a:t>
            </a:r>
          </a:p>
          <a:p>
            <a:pPr lvl="1" eaLnBrk="1" hangingPunct="1"/>
            <a:r>
              <a:rPr lang="en-IE" altLang="en-US" sz="1800" dirty="0" smtClean="0">
                <a:solidFill>
                  <a:schemeClr val="tx1"/>
                </a:solidFill>
              </a:rPr>
              <a:t>“</a:t>
            </a:r>
            <a:r>
              <a:rPr lang="en-IE" altLang="en-US" sz="1800" i="1" dirty="0" smtClean="0">
                <a:solidFill>
                  <a:schemeClr val="tx1"/>
                </a:solidFill>
              </a:rPr>
              <a:t>Personal data breach</a:t>
            </a:r>
            <a:r>
              <a:rPr lang="en-IE" altLang="en-US" sz="1800" dirty="0" smtClean="0">
                <a:solidFill>
                  <a:schemeClr val="tx1"/>
                </a:solidFill>
              </a:rPr>
              <a:t>” – “</a:t>
            </a:r>
            <a:r>
              <a:rPr lang="en-IE" altLang="en-US" sz="1800" i="1" dirty="0" smtClean="0">
                <a:solidFill>
                  <a:schemeClr val="tx1"/>
                </a:solidFill>
              </a:rPr>
              <a:t>a breach of security leading to the accidental or unlawful destruction, loss, alteration, unauthorised disclosure of, or access to, personal data transmitted, stored or otherwise processed …</a:t>
            </a:r>
            <a:r>
              <a:rPr lang="en-IE" altLang="en-US" sz="1800" dirty="0" smtClean="0">
                <a:solidFill>
                  <a:schemeClr val="tx1"/>
                </a:solidFill>
              </a:rPr>
              <a:t>”</a:t>
            </a:r>
          </a:p>
          <a:p>
            <a:pPr lvl="1" eaLnBrk="1" hangingPunct="1"/>
            <a:r>
              <a:rPr lang="en-IE" altLang="en-US" sz="1800" dirty="0" smtClean="0">
                <a:solidFill>
                  <a:schemeClr val="tx1"/>
                </a:solidFill>
              </a:rPr>
              <a:t>Fines – depends on nature of breach and facts – either: (</a:t>
            </a:r>
            <a:r>
              <a:rPr lang="en-IE" altLang="en-US" sz="1800" dirty="0" err="1" smtClean="0">
                <a:solidFill>
                  <a:schemeClr val="tx1"/>
                </a:solidFill>
              </a:rPr>
              <a:t>i</a:t>
            </a:r>
            <a:r>
              <a:rPr lang="en-IE" altLang="en-US" sz="1800" dirty="0" smtClean="0">
                <a:solidFill>
                  <a:schemeClr val="tx1"/>
                </a:solidFill>
              </a:rPr>
              <a:t>) up to greater of €10m or 2% w/wide PA turnover; or (ii) €20m/4%</a:t>
            </a:r>
          </a:p>
          <a:p>
            <a:pPr lvl="1" eaLnBrk="1" hangingPunct="1"/>
            <a:r>
              <a:rPr lang="en-IE" altLang="en-US" sz="1800" dirty="0" smtClean="0">
                <a:solidFill>
                  <a:schemeClr val="tx1"/>
                </a:solidFill>
              </a:rPr>
              <a:t>Overall</a:t>
            </a:r>
            <a:r>
              <a:rPr lang="en-IE" altLang="en-US" sz="1800" b="1" dirty="0" smtClean="0">
                <a:solidFill>
                  <a:schemeClr val="tx1"/>
                </a:solidFill>
              </a:rPr>
              <a:t>:</a:t>
            </a:r>
            <a:r>
              <a:rPr lang="en-IE" altLang="en-US" sz="1800" dirty="0" smtClean="0">
                <a:solidFill>
                  <a:schemeClr val="tx1"/>
                </a:solidFill>
              </a:rPr>
              <a:t> in general organisations are aware or becoming aware of DP legislation obligations and DPC sanctions – compliance is resource intensive</a:t>
            </a:r>
          </a:p>
          <a:p>
            <a:pPr lvl="1" eaLnBrk="1" hangingPunct="1"/>
            <a:r>
              <a:rPr lang="en-IE" altLang="en-US" sz="1800" dirty="0" smtClean="0"/>
              <a:t>Cyber Insurance: Question of application of existing insurance line to this new technology?</a:t>
            </a:r>
          </a:p>
          <a:p>
            <a:pPr eaLnBrk="1" hangingPunct="1"/>
            <a:endParaRPr lang="en-IE" altLang="en-US" sz="2000" dirty="0" smtClean="0">
              <a:solidFill>
                <a:schemeClr val="tx1"/>
              </a:solidFill>
            </a:endParaRPr>
          </a:p>
          <a:p>
            <a:pPr eaLnBrk="1" hangingPunct="1"/>
            <a:endParaRPr lang="en-IE" alt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Cryptocurrency Summary</a:t>
            </a:r>
            <a:endParaRPr lang="en-IE" sz="2250" dirty="0"/>
          </a:p>
        </p:txBody>
      </p:sp>
      <p:sp>
        <p:nvSpPr>
          <p:cNvPr id="3" name="Slide Number Placeholder 2"/>
          <p:cNvSpPr>
            <a:spLocks noGrp="1"/>
          </p:cNvSpPr>
          <p:nvPr>
            <p:ph type="sldNum" sz="quarter" idx="11"/>
          </p:nvPr>
        </p:nvSpPr>
        <p:spPr/>
        <p:txBody>
          <a:bodyPr/>
          <a:lstStyle/>
          <a:p>
            <a:pPr>
              <a:defRPr/>
            </a:pPr>
            <a:fld id="{C7511B7C-B085-4C2E-BE95-12D1FA982032}" type="slidenum">
              <a:rPr lang="en-US" altLang="en-US"/>
              <a:pPr>
                <a:defRPr/>
              </a:pPr>
              <a:t>22</a:t>
            </a:fld>
            <a:endParaRPr lang="en-US" altLang="en-US" dirty="0"/>
          </a:p>
        </p:txBody>
      </p:sp>
      <p:sp>
        <p:nvSpPr>
          <p:cNvPr id="4" name="Text Placeholder 3"/>
          <p:cNvSpPr>
            <a:spLocks noGrp="1"/>
          </p:cNvSpPr>
          <p:nvPr>
            <p:ph idx="1"/>
          </p:nvPr>
        </p:nvSpPr>
        <p:spPr>
          <a:xfrm>
            <a:off x="296863" y="1181100"/>
            <a:ext cx="8596312" cy="4897438"/>
          </a:xfrm>
        </p:spPr>
        <p:txBody>
          <a:bodyPr rtlCol="0">
            <a:normAutofit lnSpcReduction="10000"/>
          </a:bodyPr>
          <a:lstStyle/>
          <a:p>
            <a:pPr algn="just" eaLnBrk="1" fontAlgn="auto" hangingPunct="1">
              <a:spcAft>
                <a:spcPts val="0"/>
              </a:spcAft>
              <a:buFont typeface="Arial"/>
              <a:buChar char="•"/>
              <a:defRPr/>
            </a:pPr>
            <a:r>
              <a:rPr lang="en-IE" sz="2600" dirty="0" smtClean="0"/>
              <a:t>And now for something completely different ….</a:t>
            </a:r>
          </a:p>
          <a:p>
            <a:pPr algn="just" eaLnBrk="1" fontAlgn="auto" hangingPunct="1">
              <a:spcAft>
                <a:spcPts val="0"/>
              </a:spcAft>
              <a:buFont typeface="Arial"/>
              <a:buChar char="•"/>
              <a:defRPr/>
            </a:pPr>
            <a:r>
              <a:rPr lang="en-IE" sz="2600" dirty="0" smtClean="0"/>
              <a:t>Cryptocurrency – legal or not at law?</a:t>
            </a:r>
          </a:p>
          <a:p>
            <a:pPr algn="just" eaLnBrk="1" fontAlgn="auto" hangingPunct="1">
              <a:spcAft>
                <a:spcPts val="0"/>
              </a:spcAft>
              <a:buFont typeface="Arial"/>
              <a:buChar char="•"/>
              <a:defRPr/>
            </a:pPr>
            <a:r>
              <a:rPr lang="en-IE" sz="2600" dirty="0" smtClean="0"/>
              <a:t>What are VC? – assets, money, commodities, units of account, financial instrument etc. – a question of fact</a:t>
            </a:r>
          </a:p>
          <a:p>
            <a:pPr eaLnBrk="1" fontAlgn="auto" hangingPunct="1">
              <a:spcAft>
                <a:spcPts val="0"/>
              </a:spcAft>
              <a:buFont typeface="Arial"/>
              <a:buChar char="•"/>
              <a:defRPr/>
            </a:pPr>
            <a:r>
              <a:rPr lang="en-IE" sz="2600" dirty="0" smtClean="0"/>
              <a:t>3 main types of token:</a:t>
            </a:r>
          </a:p>
          <a:p>
            <a:pPr lvl="1" eaLnBrk="1" fontAlgn="auto" hangingPunct="1">
              <a:spcAft>
                <a:spcPts val="0"/>
              </a:spcAft>
              <a:buFont typeface="Arial"/>
              <a:buChar char="–"/>
              <a:defRPr/>
            </a:pPr>
            <a:r>
              <a:rPr lang="en-IE" sz="2600" dirty="0" smtClean="0"/>
              <a:t>Payment Token</a:t>
            </a:r>
          </a:p>
          <a:p>
            <a:pPr lvl="1" eaLnBrk="1" fontAlgn="auto" hangingPunct="1">
              <a:spcAft>
                <a:spcPts val="0"/>
              </a:spcAft>
              <a:buFont typeface="Arial"/>
              <a:buChar char="–"/>
              <a:defRPr/>
            </a:pPr>
            <a:r>
              <a:rPr lang="en-IE" sz="2600" dirty="0" smtClean="0"/>
              <a:t>Utility Token</a:t>
            </a:r>
          </a:p>
          <a:p>
            <a:pPr lvl="1" eaLnBrk="1" fontAlgn="auto" hangingPunct="1">
              <a:spcAft>
                <a:spcPts val="0"/>
              </a:spcAft>
              <a:buFont typeface="Arial"/>
              <a:buChar char="–"/>
              <a:defRPr/>
            </a:pPr>
            <a:r>
              <a:rPr lang="en-IE" sz="2600" dirty="0" smtClean="0"/>
              <a:t>Asset Token</a:t>
            </a:r>
          </a:p>
          <a:p>
            <a:pPr algn="just" eaLnBrk="1" fontAlgn="auto" hangingPunct="1">
              <a:spcAft>
                <a:spcPts val="0"/>
              </a:spcAft>
              <a:buFont typeface="Arial"/>
              <a:buChar char="•"/>
              <a:defRPr/>
            </a:pPr>
            <a:r>
              <a:rPr lang="en-IE" sz="2600" dirty="0" smtClean="0"/>
              <a:t>Payment Token: used, now or in future, as </a:t>
            </a:r>
            <a:r>
              <a:rPr lang="en-IE" sz="2600" u="sng" dirty="0" smtClean="0"/>
              <a:t>means of payment for acquiring goods/services</a:t>
            </a:r>
            <a:r>
              <a:rPr lang="en-IE" sz="2600" dirty="0" smtClean="0"/>
              <a:t> or </a:t>
            </a:r>
            <a:r>
              <a:rPr lang="en-IE" sz="2600" u="sng" dirty="0" smtClean="0"/>
              <a:t>means of money</a:t>
            </a:r>
            <a:r>
              <a:rPr lang="en-IE" sz="2600" dirty="0" smtClean="0"/>
              <a:t> or </a:t>
            </a:r>
            <a:r>
              <a:rPr lang="en-IE" sz="2600" u="sng" dirty="0" smtClean="0"/>
              <a:t>value transfer</a:t>
            </a:r>
          </a:p>
          <a:p>
            <a:pPr eaLnBrk="1" fontAlgn="auto" hangingPunct="1">
              <a:spcAft>
                <a:spcPts val="0"/>
              </a:spcAft>
              <a:buFont typeface="Arial"/>
              <a:buChar char="•"/>
              <a:defRPr/>
            </a:pPr>
            <a:endParaRPr lang="en-IE" dirty="0" smtClean="0"/>
          </a:p>
          <a:p>
            <a:pPr eaLnBrk="1" fontAlgn="auto" hangingPunct="1">
              <a:spcAft>
                <a:spcPts val="0"/>
              </a:spcAft>
              <a:buFont typeface="Arial"/>
              <a:buChar char="•"/>
              <a:defRPr/>
            </a:pPr>
            <a:endParaRPr lang="en-IE"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Cryptocurrency Summary contd.</a:t>
            </a:r>
            <a:endParaRPr lang="en-IE" sz="2250" dirty="0"/>
          </a:p>
        </p:txBody>
      </p:sp>
      <p:sp>
        <p:nvSpPr>
          <p:cNvPr id="3" name="Slide Number Placeholder 2"/>
          <p:cNvSpPr>
            <a:spLocks noGrp="1"/>
          </p:cNvSpPr>
          <p:nvPr>
            <p:ph type="sldNum" sz="quarter" idx="11"/>
          </p:nvPr>
        </p:nvSpPr>
        <p:spPr/>
        <p:txBody>
          <a:bodyPr/>
          <a:lstStyle/>
          <a:p>
            <a:pPr>
              <a:defRPr/>
            </a:pPr>
            <a:fld id="{6A6751C7-B333-459B-A35E-4DB12E089794}" type="slidenum">
              <a:rPr lang="en-US" altLang="en-US"/>
              <a:pPr>
                <a:defRPr/>
              </a:pPr>
              <a:t>23</a:t>
            </a:fld>
            <a:endParaRPr lang="en-US" altLang="en-US" dirty="0"/>
          </a:p>
        </p:txBody>
      </p:sp>
      <p:sp>
        <p:nvSpPr>
          <p:cNvPr id="34820" name="Text Placeholder 3"/>
          <p:cNvSpPr>
            <a:spLocks noGrp="1"/>
          </p:cNvSpPr>
          <p:nvPr>
            <p:ph idx="1"/>
          </p:nvPr>
        </p:nvSpPr>
        <p:spPr>
          <a:xfrm>
            <a:off x="296863" y="1593850"/>
            <a:ext cx="8342312" cy="4525963"/>
          </a:xfrm>
        </p:spPr>
        <p:txBody>
          <a:bodyPr/>
          <a:lstStyle/>
          <a:p>
            <a:pPr algn="just" eaLnBrk="1" hangingPunct="1"/>
            <a:r>
              <a:rPr lang="en-IE" altLang="en-US" dirty="0" smtClean="0"/>
              <a:t>Utility Token: provide </a:t>
            </a:r>
            <a:r>
              <a:rPr lang="en-IE" altLang="en-US" u="sng" dirty="0" smtClean="0"/>
              <a:t>access to application or services</a:t>
            </a:r>
            <a:r>
              <a:rPr lang="en-IE" altLang="en-US" dirty="0" smtClean="0"/>
              <a:t> – logically can </a:t>
            </a:r>
            <a:r>
              <a:rPr lang="en-IE" altLang="en-US" u="sng" dirty="0" smtClean="0"/>
              <a:t>also</a:t>
            </a:r>
            <a:r>
              <a:rPr lang="en-IE" altLang="en-US" dirty="0" smtClean="0"/>
              <a:t> be a means of payment for service where the counterparty is not the issuer</a:t>
            </a:r>
          </a:p>
          <a:p>
            <a:pPr algn="just" eaLnBrk="1" hangingPunct="1"/>
            <a:r>
              <a:rPr lang="en-IE" altLang="en-US" dirty="0" smtClean="0"/>
              <a:t>Asset Token: where token represents an asset, such as debt or equity claim on issuer e.g. share in co future earnings or capital flows – the real world comparators are equities, bonds or derivatives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IE" altLang="en-US" smtClean="0"/>
              <a:t>Summary</a:t>
            </a:r>
          </a:p>
        </p:txBody>
      </p:sp>
      <p:sp>
        <p:nvSpPr>
          <p:cNvPr id="35843" name="Content Placeholder 2"/>
          <p:cNvSpPr>
            <a:spLocks noGrp="1"/>
          </p:cNvSpPr>
          <p:nvPr>
            <p:ph idx="1"/>
          </p:nvPr>
        </p:nvSpPr>
        <p:spPr>
          <a:xfrm>
            <a:off x="296863" y="1412875"/>
            <a:ext cx="8340725" cy="4679950"/>
          </a:xfrm>
        </p:spPr>
        <p:txBody>
          <a:bodyPr/>
          <a:lstStyle/>
          <a:p>
            <a:pPr eaLnBrk="1" hangingPunct="1"/>
            <a:r>
              <a:rPr lang="en-IE" altLang="en-US" sz="2000" dirty="0" err="1" smtClean="0"/>
              <a:t>Blockchain</a:t>
            </a:r>
            <a:r>
              <a:rPr lang="en-IE" altLang="en-US" sz="2000" dirty="0" smtClean="0"/>
              <a:t> appears to have broad potential application</a:t>
            </a:r>
          </a:p>
          <a:p>
            <a:pPr eaLnBrk="1" hangingPunct="1"/>
            <a:r>
              <a:rPr lang="en-IE" altLang="en-US" sz="2000" dirty="0" smtClean="0"/>
              <a:t>In particular in areas where identity management and process verification are key</a:t>
            </a:r>
          </a:p>
          <a:p>
            <a:pPr eaLnBrk="1" hangingPunct="1"/>
            <a:r>
              <a:rPr lang="en-IE" altLang="en-US" sz="2000" dirty="0" smtClean="0"/>
              <a:t>Technology still young and lots of technical as well as legal questions</a:t>
            </a:r>
          </a:p>
          <a:p>
            <a:pPr eaLnBrk="1" hangingPunct="1"/>
            <a:r>
              <a:rPr lang="en-IE" altLang="en-US" sz="2000" dirty="0" smtClean="0"/>
              <a:t>Application of existing legal requirements to </a:t>
            </a:r>
            <a:r>
              <a:rPr lang="en-IE" altLang="en-US" sz="2000" dirty="0" err="1" smtClean="0"/>
              <a:t>Blockchain</a:t>
            </a:r>
            <a:r>
              <a:rPr lang="en-IE" altLang="en-US" sz="2000" dirty="0" smtClean="0"/>
              <a:t> is challenging, but the law is used to being challenged by new use cases</a:t>
            </a:r>
          </a:p>
          <a:p>
            <a:pPr eaLnBrk="1" hangingPunct="1"/>
            <a:r>
              <a:rPr lang="en-IE" altLang="en-US" sz="2000" dirty="0" smtClean="0"/>
              <a:t>Even more challenging is the fundamental rethink of the law of contract required by smart legal contracts</a:t>
            </a:r>
          </a:p>
          <a:p>
            <a:pPr eaLnBrk="1" hangingPunct="1"/>
            <a:r>
              <a:rPr lang="en-IE" altLang="en-US" sz="2000" dirty="0" smtClean="0"/>
              <a:t>What will the enterprise application environment look like in say five years given the potential of IaaS/SaaS and </a:t>
            </a:r>
            <a:r>
              <a:rPr lang="en-IE" altLang="en-US" sz="2000" dirty="0" err="1" smtClean="0"/>
              <a:t>Blockchain</a:t>
            </a:r>
            <a:r>
              <a:rPr lang="en-IE" altLang="en-US" sz="2000" dirty="0" smtClean="0"/>
              <a:t> (which is a form of cloud computing) ?</a:t>
            </a:r>
          </a:p>
        </p:txBody>
      </p:sp>
      <p:sp>
        <p:nvSpPr>
          <p:cNvPr id="4" name="Slide Number Placeholder 3"/>
          <p:cNvSpPr>
            <a:spLocks noGrp="1"/>
          </p:cNvSpPr>
          <p:nvPr>
            <p:ph type="sldNum" sz="quarter" idx="11"/>
          </p:nvPr>
        </p:nvSpPr>
        <p:spPr/>
        <p:txBody>
          <a:bodyPr/>
          <a:lstStyle/>
          <a:p>
            <a:pPr>
              <a:defRPr/>
            </a:pPr>
            <a:fld id="{55A97988-D1D3-4A19-9B6B-190B6C3F56A1}" type="slidenum">
              <a:rPr lang="en-US" altLang="en-US" smtClean="0"/>
              <a:pPr>
                <a:defRPr/>
              </a:pPr>
              <a:t>24</a:t>
            </a:fld>
            <a:endParaRPr lang="en-US"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7"/>
          <p:cNvSpPr txBox="1">
            <a:spLocks noChangeArrowheads="1"/>
          </p:cNvSpPr>
          <p:nvPr/>
        </p:nvSpPr>
        <p:spPr bwMode="gray">
          <a:xfrm>
            <a:off x="323850" y="1989138"/>
            <a:ext cx="3368675" cy="3517900"/>
          </a:xfrm>
          <a:prstGeom prst="rect">
            <a:avLst/>
          </a:prstGeom>
          <a:noFill/>
          <a:ln>
            <a:noFill/>
          </a:ln>
          <a:extLst/>
        </p:spPr>
        <p:txBody>
          <a:bodyPr lIns="83988" tIns="41994" rIns="83988" bIns="41994">
            <a:spAutoFit/>
          </a:bodyPr>
          <a:lstStyle>
            <a:lvl1pPr defTabSz="839788">
              <a:defRPr sz="800">
                <a:solidFill>
                  <a:schemeClr val="tx1"/>
                </a:solidFill>
                <a:latin typeface="Arial" charset="0"/>
              </a:defRPr>
            </a:lvl1pPr>
            <a:lvl2pPr marL="742950" indent="-285750" defTabSz="839788">
              <a:defRPr sz="800">
                <a:solidFill>
                  <a:schemeClr val="tx1"/>
                </a:solidFill>
                <a:latin typeface="Arial" charset="0"/>
              </a:defRPr>
            </a:lvl2pPr>
            <a:lvl3pPr marL="1143000" indent="-228600" defTabSz="839788">
              <a:defRPr sz="800">
                <a:solidFill>
                  <a:schemeClr val="tx1"/>
                </a:solidFill>
                <a:latin typeface="Arial" charset="0"/>
              </a:defRPr>
            </a:lvl3pPr>
            <a:lvl4pPr marL="1600200" indent="-228600" defTabSz="839788">
              <a:defRPr sz="800">
                <a:solidFill>
                  <a:schemeClr val="tx1"/>
                </a:solidFill>
                <a:latin typeface="Arial" charset="0"/>
              </a:defRPr>
            </a:lvl4pPr>
            <a:lvl5pPr marL="2057400" indent="-228600" defTabSz="839788">
              <a:defRPr sz="800">
                <a:solidFill>
                  <a:schemeClr val="tx1"/>
                </a:solidFill>
                <a:latin typeface="Arial" charset="0"/>
              </a:defRPr>
            </a:lvl5pPr>
            <a:lvl6pPr marL="2514600" indent="-228600" algn="ctr" defTabSz="839788" eaLnBrk="0" fontAlgn="base" hangingPunct="0">
              <a:spcBef>
                <a:spcPct val="0"/>
              </a:spcBef>
              <a:spcAft>
                <a:spcPct val="0"/>
              </a:spcAft>
              <a:defRPr sz="800">
                <a:solidFill>
                  <a:schemeClr val="tx1"/>
                </a:solidFill>
                <a:latin typeface="Arial" charset="0"/>
              </a:defRPr>
            </a:lvl6pPr>
            <a:lvl7pPr marL="2971800" indent="-228600" algn="ctr" defTabSz="839788" eaLnBrk="0" fontAlgn="base" hangingPunct="0">
              <a:spcBef>
                <a:spcPct val="0"/>
              </a:spcBef>
              <a:spcAft>
                <a:spcPct val="0"/>
              </a:spcAft>
              <a:defRPr sz="800">
                <a:solidFill>
                  <a:schemeClr val="tx1"/>
                </a:solidFill>
                <a:latin typeface="Arial" charset="0"/>
              </a:defRPr>
            </a:lvl7pPr>
            <a:lvl8pPr marL="3429000" indent="-228600" algn="ctr" defTabSz="839788" eaLnBrk="0" fontAlgn="base" hangingPunct="0">
              <a:spcBef>
                <a:spcPct val="0"/>
              </a:spcBef>
              <a:spcAft>
                <a:spcPct val="0"/>
              </a:spcAft>
              <a:defRPr sz="800">
                <a:solidFill>
                  <a:schemeClr val="tx1"/>
                </a:solidFill>
                <a:latin typeface="Arial" charset="0"/>
              </a:defRPr>
            </a:lvl8pPr>
            <a:lvl9pPr marL="3886200" indent="-228600" algn="ctr" defTabSz="839788" eaLnBrk="0" fontAlgn="base" hangingPunct="0">
              <a:spcBef>
                <a:spcPct val="0"/>
              </a:spcBef>
              <a:spcAft>
                <a:spcPct val="0"/>
              </a:spcAft>
              <a:defRPr sz="800">
                <a:solidFill>
                  <a:schemeClr val="tx1"/>
                </a:solidFill>
                <a:latin typeface="Arial" charset="0"/>
              </a:defRPr>
            </a:lvl9pPr>
          </a:lstStyle>
          <a:p>
            <a:pPr eaLnBrk="1" fontAlgn="auto" hangingPunct="1">
              <a:spcBef>
                <a:spcPts val="0"/>
              </a:spcBef>
              <a:spcAft>
                <a:spcPts val="0"/>
              </a:spcAft>
              <a:defRPr/>
            </a:pPr>
            <a:r>
              <a:rPr lang="en-US" sz="900" b="1" dirty="0">
                <a:solidFill>
                  <a:srgbClr val="120C13"/>
                </a:solidFill>
                <a:latin typeface="Georgia" pitchFamily="18" charset="0"/>
                <a:cs typeface="+mn-cs"/>
              </a:rPr>
              <a:t>Dublin</a:t>
            </a:r>
          </a:p>
          <a:p>
            <a:pPr eaLnBrk="1" fontAlgn="auto" hangingPunct="1">
              <a:spcBef>
                <a:spcPts val="0"/>
              </a:spcBef>
              <a:spcAft>
                <a:spcPts val="0"/>
              </a:spcAft>
              <a:defRPr/>
            </a:pPr>
            <a:endParaRPr lang="en-US" sz="500" b="1" dirty="0">
              <a:solidFill>
                <a:srgbClr val="120C13"/>
              </a:solidFill>
              <a:cs typeface="+mn-cs"/>
            </a:endParaRPr>
          </a:p>
          <a:p>
            <a:pPr>
              <a:lnSpc>
                <a:spcPct val="110000"/>
              </a:lnSpc>
              <a:defRPr/>
            </a:pPr>
            <a:r>
              <a:rPr lang="en-US" sz="700" dirty="0">
                <a:solidFill>
                  <a:srgbClr val="120C13"/>
                </a:solidFill>
                <a:latin typeface="Georgia" pitchFamily="18" charset="0"/>
              </a:rPr>
              <a:t>Ten Earlsfort Terrace, Dublin D02 T380 </a:t>
            </a:r>
          </a:p>
          <a:p>
            <a:pPr>
              <a:lnSpc>
                <a:spcPct val="110000"/>
              </a:lnSpc>
              <a:defRPr/>
            </a:pPr>
            <a:r>
              <a:rPr lang="en-US" sz="700" b="1" dirty="0">
                <a:solidFill>
                  <a:srgbClr val="120C13"/>
                </a:solidFill>
                <a:latin typeface="Georgia" pitchFamily="18" charset="0"/>
              </a:rPr>
              <a:t>tel:</a:t>
            </a:r>
            <a:r>
              <a:rPr lang="en-US" sz="700" dirty="0">
                <a:solidFill>
                  <a:srgbClr val="120C13"/>
                </a:solidFill>
                <a:latin typeface="Georgia" pitchFamily="18" charset="0"/>
              </a:rPr>
              <a:t> +353 1920 1000| </a:t>
            </a:r>
            <a:r>
              <a:rPr lang="en-US" sz="700" b="1" dirty="0">
                <a:solidFill>
                  <a:srgbClr val="120C13"/>
                </a:solidFill>
                <a:latin typeface="Georgia" pitchFamily="18" charset="0"/>
              </a:rPr>
              <a:t>fax:</a:t>
            </a:r>
            <a:r>
              <a:rPr lang="en-US" sz="700" dirty="0">
                <a:solidFill>
                  <a:srgbClr val="120C13"/>
                </a:solidFill>
                <a:latin typeface="Georgia" pitchFamily="18" charset="0"/>
              </a:rPr>
              <a:t> +353 1920 1020</a:t>
            </a:r>
          </a:p>
          <a:p>
            <a:pPr eaLnBrk="1" fontAlgn="auto" hangingPunct="1">
              <a:lnSpc>
                <a:spcPct val="110000"/>
              </a:lnSpc>
              <a:spcBef>
                <a:spcPts val="0"/>
              </a:spcBef>
              <a:spcAft>
                <a:spcPts val="0"/>
              </a:spcAft>
              <a:defRPr/>
            </a:pPr>
            <a:r>
              <a:rPr lang="en-US" sz="700" b="1" dirty="0" smtClean="0">
                <a:solidFill>
                  <a:srgbClr val="120C13"/>
                </a:solidFill>
                <a:latin typeface="Georgia" pitchFamily="18" charset="0"/>
                <a:cs typeface="+mn-cs"/>
              </a:rPr>
              <a:t>email</a:t>
            </a:r>
            <a:r>
              <a:rPr lang="en-US" sz="700" b="1" dirty="0">
                <a:solidFill>
                  <a:srgbClr val="120C13"/>
                </a:solidFill>
                <a:latin typeface="Georgia" pitchFamily="18" charset="0"/>
                <a:cs typeface="+mn-cs"/>
              </a:rPr>
              <a:t>:</a:t>
            </a:r>
            <a:r>
              <a:rPr lang="en-US" sz="700" dirty="0">
                <a:solidFill>
                  <a:srgbClr val="120C13"/>
                </a:solidFill>
                <a:latin typeface="Georgia" pitchFamily="18" charset="0"/>
                <a:cs typeface="+mn-cs"/>
              </a:rPr>
              <a:t> dublin@arthurcox.com</a:t>
            </a:r>
          </a:p>
          <a:p>
            <a:pPr eaLnBrk="1" fontAlgn="auto" hangingPunct="1">
              <a:spcBef>
                <a:spcPts val="0"/>
              </a:spcBef>
              <a:spcAft>
                <a:spcPts val="0"/>
              </a:spcAft>
              <a:defRPr/>
            </a:pPr>
            <a:endParaRPr lang="en-GB" sz="900" b="1" dirty="0">
              <a:solidFill>
                <a:srgbClr val="120C13"/>
              </a:solidFill>
              <a:latin typeface="Georgia" pitchFamily="18" charset="0"/>
              <a:cs typeface="Arial" charset="0"/>
            </a:endParaRPr>
          </a:p>
          <a:p>
            <a:pPr eaLnBrk="1" fontAlgn="auto" hangingPunct="1">
              <a:spcBef>
                <a:spcPts val="0"/>
              </a:spcBef>
              <a:spcAft>
                <a:spcPts val="0"/>
              </a:spcAft>
              <a:defRPr/>
            </a:pPr>
            <a:r>
              <a:rPr lang="en-US" sz="900" b="1" dirty="0" smtClean="0">
                <a:solidFill>
                  <a:srgbClr val="A8DEE7"/>
                </a:solidFill>
                <a:latin typeface="Georgia" pitchFamily="18" charset="0"/>
                <a:cs typeface="Arial" charset="0"/>
              </a:rPr>
              <a:t>Belfast</a:t>
            </a:r>
            <a:endParaRPr lang="en-US" sz="900" b="1" dirty="0">
              <a:solidFill>
                <a:srgbClr val="A8DEE7"/>
              </a:solidFill>
              <a:latin typeface="Georgia" pitchFamily="18" charset="0"/>
              <a:cs typeface="Arial" charset="0"/>
            </a:endParaRPr>
          </a:p>
          <a:p>
            <a:pPr eaLnBrk="1" fontAlgn="auto" hangingPunct="1">
              <a:spcBef>
                <a:spcPts val="0"/>
              </a:spcBef>
              <a:spcAft>
                <a:spcPts val="0"/>
              </a:spcAft>
              <a:defRPr/>
            </a:pPr>
            <a:endParaRPr lang="en-US" sz="500" b="1" dirty="0">
              <a:solidFill>
                <a:srgbClr val="A8DEE7"/>
              </a:solidFill>
              <a:latin typeface="Georgia" pitchFamily="18" charset="0"/>
              <a:cs typeface="Arial" charset="0"/>
            </a:endParaRPr>
          </a:p>
          <a:p>
            <a:pPr eaLnBrk="1" fontAlgn="auto" hangingPunct="1">
              <a:spcBef>
                <a:spcPts val="0"/>
              </a:spcBef>
              <a:spcAft>
                <a:spcPts val="0"/>
              </a:spcAft>
              <a:defRPr/>
            </a:pPr>
            <a:r>
              <a:rPr lang="en-IE" sz="700" dirty="0">
                <a:solidFill>
                  <a:srgbClr val="A8DEE7"/>
                </a:solidFill>
                <a:latin typeface="Georgia" pitchFamily="18" charset="0"/>
                <a:cs typeface="Arial" charset="0"/>
              </a:rPr>
              <a:t>Victoria House, Gloucester Street, Belfast BT1 4LS</a:t>
            </a:r>
            <a:endParaRPr lang="en-US" sz="700" dirty="0" smtClean="0">
              <a:solidFill>
                <a:srgbClr val="A8DEE7"/>
              </a:solidFill>
              <a:latin typeface="Georgia" pitchFamily="18" charset="0"/>
              <a:cs typeface="Arial" charset="0"/>
            </a:endParaRPr>
          </a:p>
          <a:p>
            <a:pPr eaLnBrk="1" fontAlgn="auto" hangingPunct="1">
              <a:spcBef>
                <a:spcPts val="0"/>
              </a:spcBef>
              <a:spcAft>
                <a:spcPts val="0"/>
              </a:spcAft>
              <a:defRPr/>
            </a:pPr>
            <a:r>
              <a:rPr lang="en-US" sz="700" b="1" dirty="0" smtClean="0">
                <a:solidFill>
                  <a:srgbClr val="A8DEE7"/>
                </a:solidFill>
                <a:latin typeface="Georgia" pitchFamily="18" charset="0"/>
                <a:cs typeface="Arial" charset="0"/>
              </a:rPr>
              <a:t>tel:</a:t>
            </a:r>
            <a:r>
              <a:rPr lang="en-US" sz="700" dirty="0" smtClean="0">
                <a:solidFill>
                  <a:srgbClr val="A8DEE7"/>
                </a:solidFill>
                <a:latin typeface="Georgia" pitchFamily="18" charset="0"/>
                <a:cs typeface="Arial" charset="0"/>
              </a:rPr>
              <a:t> +44 28 9023 0007 | </a:t>
            </a:r>
            <a:r>
              <a:rPr lang="en-US" sz="700" b="1" dirty="0" smtClean="0">
                <a:solidFill>
                  <a:srgbClr val="A8DEE7"/>
                </a:solidFill>
                <a:latin typeface="Georgia" pitchFamily="18" charset="0"/>
                <a:cs typeface="Arial" charset="0"/>
              </a:rPr>
              <a:t>fax:</a:t>
            </a:r>
            <a:r>
              <a:rPr lang="en-US" sz="700" dirty="0" smtClean="0">
                <a:solidFill>
                  <a:srgbClr val="A8DEE7"/>
                </a:solidFill>
                <a:latin typeface="Georgia" pitchFamily="18" charset="0"/>
                <a:cs typeface="Arial" charset="0"/>
              </a:rPr>
              <a:t> +44 28 9023 3464</a:t>
            </a:r>
          </a:p>
          <a:p>
            <a:pPr eaLnBrk="1" fontAlgn="auto" hangingPunct="1">
              <a:spcBef>
                <a:spcPts val="0"/>
              </a:spcBef>
              <a:spcAft>
                <a:spcPts val="0"/>
              </a:spcAft>
              <a:defRPr/>
            </a:pPr>
            <a:r>
              <a:rPr lang="en-US" sz="700" b="1" dirty="0" smtClean="0">
                <a:solidFill>
                  <a:srgbClr val="A8DEE7"/>
                </a:solidFill>
                <a:latin typeface="Georgia" pitchFamily="18" charset="0"/>
                <a:cs typeface="Arial" charset="0"/>
              </a:rPr>
              <a:t>email</a:t>
            </a:r>
            <a:r>
              <a:rPr lang="en-US" sz="700" b="1" dirty="0">
                <a:solidFill>
                  <a:srgbClr val="A8DEE7"/>
                </a:solidFill>
                <a:latin typeface="Georgia" pitchFamily="18" charset="0"/>
                <a:cs typeface="Arial" charset="0"/>
              </a:rPr>
              <a:t>:</a:t>
            </a:r>
            <a:r>
              <a:rPr lang="en-US" sz="700" dirty="0">
                <a:solidFill>
                  <a:srgbClr val="A8DEE7"/>
                </a:solidFill>
                <a:latin typeface="Georgia" pitchFamily="18" charset="0"/>
                <a:cs typeface="Arial" charset="0"/>
              </a:rPr>
              <a:t> </a:t>
            </a:r>
            <a:r>
              <a:rPr lang="en-US" sz="700" dirty="0" smtClean="0">
                <a:solidFill>
                  <a:srgbClr val="A8DEE7"/>
                </a:solidFill>
                <a:latin typeface="Georgia" pitchFamily="18" charset="0"/>
                <a:cs typeface="Arial" charset="0"/>
              </a:rPr>
              <a:t>belfast@arthurcox.com</a:t>
            </a:r>
          </a:p>
          <a:p>
            <a:pPr eaLnBrk="1" fontAlgn="auto" hangingPunct="1">
              <a:spcBef>
                <a:spcPts val="0"/>
              </a:spcBef>
              <a:spcAft>
                <a:spcPts val="0"/>
              </a:spcAft>
              <a:defRPr/>
            </a:pPr>
            <a:endParaRPr lang="en-US" sz="700" dirty="0">
              <a:solidFill>
                <a:srgbClr val="A8DEE7"/>
              </a:solidFill>
              <a:latin typeface="Georgia" pitchFamily="18" charset="0"/>
              <a:cs typeface="Arial" charset="0"/>
            </a:endParaRPr>
          </a:p>
          <a:p>
            <a:pPr eaLnBrk="1" fontAlgn="auto" hangingPunct="1">
              <a:spcBef>
                <a:spcPts val="0"/>
              </a:spcBef>
              <a:spcAft>
                <a:spcPts val="0"/>
              </a:spcAft>
              <a:defRPr/>
            </a:pPr>
            <a:r>
              <a:rPr lang="en-US" sz="900" b="1" dirty="0">
                <a:solidFill>
                  <a:srgbClr val="A8DEE7"/>
                </a:solidFill>
                <a:latin typeface="Georgia" pitchFamily="18" charset="0"/>
              </a:rPr>
              <a:t>London </a:t>
            </a:r>
          </a:p>
          <a:p>
            <a:pPr eaLnBrk="1" fontAlgn="auto" hangingPunct="1">
              <a:spcBef>
                <a:spcPts val="0"/>
              </a:spcBef>
              <a:spcAft>
                <a:spcPts val="0"/>
              </a:spcAft>
              <a:defRPr/>
            </a:pPr>
            <a:endParaRPr lang="en-US" sz="500" b="1" dirty="0">
              <a:solidFill>
                <a:srgbClr val="A8DEE7"/>
              </a:solidFill>
              <a:latin typeface="Georgia" pitchFamily="18" charset="0"/>
            </a:endParaRPr>
          </a:p>
          <a:p>
            <a:pPr eaLnBrk="1" fontAlgn="auto" hangingPunct="1">
              <a:spcBef>
                <a:spcPts val="0"/>
              </a:spcBef>
              <a:spcAft>
                <a:spcPts val="0"/>
              </a:spcAft>
              <a:defRPr/>
            </a:pPr>
            <a:r>
              <a:rPr lang="en-US" sz="700" dirty="0">
                <a:solidFill>
                  <a:srgbClr val="A8DEE7"/>
                </a:solidFill>
                <a:latin typeface="Georgia" pitchFamily="18" charset="0"/>
              </a:rPr>
              <a:t>12 Gough Square, London EC4A 3DW</a:t>
            </a:r>
          </a:p>
          <a:p>
            <a:pPr eaLnBrk="1" fontAlgn="auto" hangingPunct="1">
              <a:spcBef>
                <a:spcPts val="0"/>
              </a:spcBef>
              <a:spcAft>
                <a:spcPts val="0"/>
              </a:spcAft>
              <a:defRPr/>
            </a:pPr>
            <a:r>
              <a:rPr lang="en-US" sz="700" b="1" dirty="0">
                <a:solidFill>
                  <a:srgbClr val="A8DEE7"/>
                </a:solidFill>
                <a:latin typeface="Georgia" pitchFamily="18" charset="0"/>
              </a:rPr>
              <a:t>tel:</a:t>
            </a:r>
            <a:r>
              <a:rPr lang="en-US" sz="700" dirty="0">
                <a:solidFill>
                  <a:srgbClr val="A8DEE7"/>
                </a:solidFill>
                <a:latin typeface="Georgia" pitchFamily="18" charset="0"/>
              </a:rPr>
              <a:t> +44 20 7832 0200 | </a:t>
            </a:r>
            <a:r>
              <a:rPr lang="en-US" sz="700" b="1" dirty="0">
                <a:solidFill>
                  <a:srgbClr val="A8DEE7"/>
                </a:solidFill>
                <a:latin typeface="Georgia" pitchFamily="18" charset="0"/>
              </a:rPr>
              <a:t>fax:</a:t>
            </a:r>
            <a:r>
              <a:rPr lang="en-US" sz="700" dirty="0">
                <a:solidFill>
                  <a:srgbClr val="A8DEE7"/>
                </a:solidFill>
                <a:latin typeface="Georgia" pitchFamily="18" charset="0"/>
              </a:rPr>
              <a:t> +44 20 7832 0201</a:t>
            </a:r>
          </a:p>
          <a:p>
            <a:pPr eaLnBrk="1" fontAlgn="auto" hangingPunct="1">
              <a:spcBef>
                <a:spcPts val="0"/>
              </a:spcBef>
              <a:spcAft>
                <a:spcPts val="0"/>
              </a:spcAft>
              <a:defRPr/>
            </a:pPr>
            <a:r>
              <a:rPr lang="en-US" sz="700" b="1" dirty="0">
                <a:solidFill>
                  <a:srgbClr val="A8DEE7"/>
                </a:solidFill>
                <a:latin typeface="Georgia" pitchFamily="18" charset="0"/>
              </a:rPr>
              <a:t>email:</a:t>
            </a:r>
            <a:r>
              <a:rPr lang="en-US" sz="700" dirty="0">
                <a:solidFill>
                  <a:srgbClr val="A8DEE7"/>
                </a:solidFill>
                <a:latin typeface="Georgia" pitchFamily="18" charset="0"/>
              </a:rPr>
              <a:t> london@arthurcox.com</a:t>
            </a:r>
            <a:endParaRPr lang="en-US" sz="700" b="1" dirty="0">
              <a:solidFill>
                <a:srgbClr val="A8DEE7"/>
              </a:solidFill>
              <a:latin typeface="Georgia" pitchFamily="18" charset="0"/>
            </a:endParaRPr>
          </a:p>
          <a:p>
            <a:pPr eaLnBrk="1" fontAlgn="auto" hangingPunct="1">
              <a:spcBef>
                <a:spcPts val="0"/>
              </a:spcBef>
              <a:spcAft>
                <a:spcPts val="0"/>
              </a:spcAft>
              <a:defRPr/>
            </a:pPr>
            <a:endParaRPr lang="en-GB" sz="500" b="1" dirty="0">
              <a:solidFill>
                <a:srgbClr val="A8DEE7"/>
              </a:solidFill>
              <a:latin typeface="Georgia" pitchFamily="18" charset="0"/>
            </a:endParaRPr>
          </a:p>
          <a:p>
            <a:pPr eaLnBrk="1" fontAlgn="auto" hangingPunct="1">
              <a:spcBef>
                <a:spcPts val="0"/>
              </a:spcBef>
              <a:spcAft>
                <a:spcPts val="0"/>
              </a:spcAft>
              <a:defRPr/>
            </a:pPr>
            <a:endParaRPr lang="en-US" sz="400" b="1" dirty="0">
              <a:solidFill>
                <a:srgbClr val="A8DEE7"/>
              </a:solidFill>
              <a:latin typeface="Georgia" pitchFamily="18" charset="0"/>
            </a:endParaRPr>
          </a:p>
          <a:p>
            <a:pPr eaLnBrk="1" fontAlgn="auto" hangingPunct="1">
              <a:spcBef>
                <a:spcPts val="0"/>
              </a:spcBef>
              <a:spcAft>
                <a:spcPts val="0"/>
              </a:spcAft>
              <a:defRPr/>
            </a:pPr>
            <a:r>
              <a:rPr lang="en-US" sz="900" b="1" dirty="0">
                <a:solidFill>
                  <a:srgbClr val="A8DEE7"/>
                </a:solidFill>
                <a:latin typeface="Georgia" pitchFamily="18" charset="0"/>
              </a:rPr>
              <a:t>New York</a:t>
            </a:r>
          </a:p>
          <a:p>
            <a:pPr eaLnBrk="1" fontAlgn="auto" hangingPunct="1">
              <a:spcBef>
                <a:spcPts val="0"/>
              </a:spcBef>
              <a:spcAft>
                <a:spcPts val="0"/>
              </a:spcAft>
              <a:defRPr/>
            </a:pPr>
            <a:endParaRPr lang="en-US" sz="500" b="1" dirty="0">
              <a:solidFill>
                <a:srgbClr val="A8DEE7"/>
              </a:solidFill>
              <a:latin typeface="Georgia" pitchFamily="18" charset="0"/>
            </a:endParaRPr>
          </a:p>
          <a:p>
            <a:pPr eaLnBrk="1" fontAlgn="auto" hangingPunct="1">
              <a:spcBef>
                <a:spcPts val="0"/>
              </a:spcBef>
              <a:spcAft>
                <a:spcPts val="0"/>
              </a:spcAft>
              <a:defRPr/>
            </a:pPr>
            <a:r>
              <a:rPr lang="en-US" sz="700" dirty="0">
                <a:solidFill>
                  <a:srgbClr val="A8DEE7"/>
                </a:solidFill>
                <a:latin typeface="Georgia" pitchFamily="18" charset="0"/>
              </a:rPr>
              <a:t>One Rockefeller Plaza, 15</a:t>
            </a:r>
            <a:r>
              <a:rPr lang="en-US" sz="700" baseline="30000" dirty="0">
                <a:solidFill>
                  <a:srgbClr val="A8DEE7"/>
                </a:solidFill>
                <a:latin typeface="Georgia" pitchFamily="18" charset="0"/>
              </a:rPr>
              <a:t>th</a:t>
            </a:r>
            <a:r>
              <a:rPr lang="en-US" sz="700" dirty="0">
                <a:solidFill>
                  <a:srgbClr val="A8DEE7"/>
                </a:solidFill>
                <a:latin typeface="Georgia" pitchFamily="18" charset="0"/>
              </a:rPr>
              <a:t> Floor, New York, NY10020</a:t>
            </a:r>
          </a:p>
          <a:p>
            <a:pPr eaLnBrk="1" fontAlgn="auto" hangingPunct="1">
              <a:spcBef>
                <a:spcPts val="0"/>
              </a:spcBef>
              <a:spcAft>
                <a:spcPts val="0"/>
              </a:spcAft>
              <a:defRPr/>
            </a:pPr>
            <a:r>
              <a:rPr lang="en-US" sz="700" b="1" dirty="0">
                <a:solidFill>
                  <a:srgbClr val="A8DEE7"/>
                </a:solidFill>
                <a:latin typeface="Georgia" pitchFamily="18" charset="0"/>
              </a:rPr>
              <a:t>tel:</a:t>
            </a:r>
            <a:r>
              <a:rPr lang="en-US" sz="700" dirty="0">
                <a:solidFill>
                  <a:srgbClr val="A8DEE7"/>
                </a:solidFill>
                <a:latin typeface="Georgia" pitchFamily="18" charset="0"/>
              </a:rPr>
              <a:t> </a:t>
            </a:r>
            <a:r>
              <a:rPr lang="en-US" sz="700" dirty="0">
                <a:solidFill>
                  <a:srgbClr val="A8DEE7"/>
                </a:solidFill>
                <a:latin typeface="Georgia" pitchFamily="18" charset="0"/>
                <a:cs typeface="Times New Roman" pitchFamily="18" charset="0"/>
              </a:rPr>
              <a:t>+1 212 782 3294</a:t>
            </a:r>
            <a:r>
              <a:rPr lang="en-US" sz="700" dirty="0">
                <a:solidFill>
                  <a:srgbClr val="A8DEE7"/>
                </a:solidFill>
                <a:latin typeface="Georgia" pitchFamily="18" charset="0"/>
              </a:rPr>
              <a:t> | </a:t>
            </a:r>
            <a:r>
              <a:rPr lang="en-US" sz="700" b="1" dirty="0">
                <a:solidFill>
                  <a:srgbClr val="A8DEE7"/>
                </a:solidFill>
                <a:latin typeface="Georgia" pitchFamily="18" charset="0"/>
              </a:rPr>
              <a:t>fax:</a:t>
            </a:r>
            <a:r>
              <a:rPr lang="en-US" sz="700" dirty="0">
                <a:solidFill>
                  <a:srgbClr val="A8DEE7"/>
                </a:solidFill>
                <a:latin typeface="Georgia" pitchFamily="18" charset="0"/>
              </a:rPr>
              <a:t> +1 21 2572 6499</a:t>
            </a:r>
          </a:p>
          <a:p>
            <a:pPr eaLnBrk="1" fontAlgn="auto" hangingPunct="1">
              <a:spcBef>
                <a:spcPts val="0"/>
              </a:spcBef>
              <a:spcAft>
                <a:spcPts val="0"/>
              </a:spcAft>
              <a:defRPr/>
            </a:pPr>
            <a:r>
              <a:rPr lang="en-US" sz="700" b="1" dirty="0">
                <a:solidFill>
                  <a:srgbClr val="A8DEE7"/>
                </a:solidFill>
                <a:latin typeface="Georgia" pitchFamily="18" charset="0"/>
              </a:rPr>
              <a:t>email:</a:t>
            </a:r>
            <a:r>
              <a:rPr lang="en-US" sz="700" dirty="0">
                <a:solidFill>
                  <a:srgbClr val="A8DEE7"/>
                </a:solidFill>
                <a:latin typeface="Georgia" pitchFamily="18" charset="0"/>
              </a:rPr>
              <a:t> </a:t>
            </a:r>
            <a:r>
              <a:rPr lang="en-US" sz="700" dirty="0" smtClean="0">
                <a:solidFill>
                  <a:srgbClr val="A8DEE7"/>
                </a:solidFill>
                <a:latin typeface="Georgia" pitchFamily="18" charset="0"/>
              </a:rPr>
              <a:t>newyork@arthurcox.com</a:t>
            </a:r>
          </a:p>
          <a:p>
            <a:pPr eaLnBrk="1" fontAlgn="auto" hangingPunct="1">
              <a:spcBef>
                <a:spcPts val="0"/>
              </a:spcBef>
              <a:spcAft>
                <a:spcPts val="0"/>
              </a:spcAft>
              <a:defRPr/>
            </a:pPr>
            <a:endParaRPr lang="en-US" sz="700" dirty="0">
              <a:solidFill>
                <a:srgbClr val="A8DEE7"/>
              </a:solidFill>
              <a:latin typeface="Georgia" pitchFamily="18" charset="0"/>
            </a:endParaRPr>
          </a:p>
          <a:p>
            <a:pPr eaLnBrk="1" fontAlgn="auto" hangingPunct="1">
              <a:spcBef>
                <a:spcPts val="0"/>
              </a:spcBef>
              <a:spcAft>
                <a:spcPts val="0"/>
              </a:spcAft>
              <a:defRPr/>
            </a:pPr>
            <a:r>
              <a:rPr lang="en-GB" sz="900" b="1" dirty="0">
                <a:solidFill>
                  <a:srgbClr val="A8DEE7"/>
                </a:solidFill>
                <a:latin typeface="Georgia" pitchFamily="18" charset="0"/>
              </a:rPr>
              <a:t>Silicon Valley</a:t>
            </a:r>
            <a:endParaRPr lang="en-US" sz="900" b="1" dirty="0">
              <a:solidFill>
                <a:srgbClr val="A8DEE7"/>
              </a:solidFill>
              <a:latin typeface="Georgia" pitchFamily="18" charset="0"/>
            </a:endParaRPr>
          </a:p>
          <a:p>
            <a:pPr eaLnBrk="1" fontAlgn="auto" hangingPunct="1">
              <a:spcBef>
                <a:spcPts val="0"/>
              </a:spcBef>
              <a:spcAft>
                <a:spcPts val="0"/>
              </a:spcAft>
              <a:defRPr/>
            </a:pPr>
            <a:endParaRPr lang="en-US" sz="500" b="1" dirty="0">
              <a:solidFill>
                <a:srgbClr val="A8DEE7"/>
              </a:solidFill>
              <a:latin typeface="Georgia" pitchFamily="18" charset="0"/>
            </a:endParaRPr>
          </a:p>
          <a:p>
            <a:pPr eaLnBrk="1" fontAlgn="auto" hangingPunct="1">
              <a:spcBef>
                <a:spcPts val="0"/>
              </a:spcBef>
              <a:spcAft>
                <a:spcPts val="0"/>
              </a:spcAft>
              <a:defRPr/>
            </a:pPr>
            <a:r>
              <a:rPr lang="en-US" sz="700" dirty="0">
                <a:solidFill>
                  <a:srgbClr val="A8DEE7"/>
                </a:solidFill>
                <a:latin typeface="Georgia" pitchFamily="18" charset="0"/>
              </a:rPr>
              <a:t>800 West El Camino Real, Suite 180, Mountain View, California, 94040, USA</a:t>
            </a:r>
          </a:p>
          <a:p>
            <a:pPr eaLnBrk="1" fontAlgn="auto" hangingPunct="1">
              <a:spcBef>
                <a:spcPts val="0"/>
              </a:spcBef>
              <a:spcAft>
                <a:spcPts val="0"/>
              </a:spcAft>
              <a:defRPr/>
            </a:pPr>
            <a:r>
              <a:rPr lang="en-US" sz="700" b="1" dirty="0">
                <a:solidFill>
                  <a:srgbClr val="A8DEE7"/>
                </a:solidFill>
                <a:latin typeface="Georgia" pitchFamily="18" charset="0"/>
              </a:rPr>
              <a:t>tel:</a:t>
            </a:r>
            <a:r>
              <a:rPr lang="en-US" sz="700" dirty="0">
                <a:solidFill>
                  <a:srgbClr val="A8DEE7"/>
                </a:solidFill>
                <a:latin typeface="Georgia" pitchFamily="18" charset="0"/>
              </a:rPr>
              <a:t> +1 (1)650 943 2330 | </a:t>
            </a:r>
            <a:r>
              <a:rPr lang="en-US" sz="700" b="1" dirty="0">
                <a:solidFill>
                  <a:srgbClr val="A8DEE7"/>
                </a:solidFill>
                <a:latin typeface="Georgia" pitchFamily="18" charset="0"/>
              </a:rPr>
              <a:t>fax:</a:t>
            </a:r>
            <a:r>
              <a:rPr lang="en-US" sz="700" dirty="0">
                <a:solidFill>
                  <a:srgbClr val="A8DEE7"/>
                </a:solidFill>
                <a:latin typeface="Georgia" pitchFamily="18" charset="0"/>
              </a:rPr>
              <a:t> +1 (1) 650 962 1188</a:t>
            </a:r>
          </a:p>
          <a:p>
            <a:pPr eaLnBrk="1" fontAlgn="auto" hangingPunct="1">
              <a:spcBef>
                <a:spcPts val="0"/>
              </a:spcBef>
              <a:spcAft>
                <a:spcPts val="0"/>
              </a:spcAft>
              <a:defRPr/>
            </a:pPr>
            <a:r>
              <a:rPr lang="en-US" sz="700" b="1" dirty="0">
                <a:solidFill>
                  <a:srgbClr val="A8DEE7"/>
                </a:solidFill>
                <a:latin typeface="Georgia" pitchFamily="18" charset="0"/>
              </a:rPr>
              <a:t>email:</a:t>
            </a:r>
            <a:r>
              <a:rPr lang="en-US" sz="700" dirty="0">
                <a:solidFill>
                  <a:srgbClr val="A8DEE7"/>
                </a:solidFill>
                <a:latin typeface="Georgia" pitchFamily="18" charset="0"/>
              </a:rPr>
              <a:t> siliconvalley@arthurcox.com</a:t>
            </a:r>
            <a:endParaRPr lang="en-US" sz="900" b="1" dirty="0">
              <a:solidFill>
                <a:srgbClr val="A8DEE7"/>
              </a:solidFill>
              <a:latin typeface="Georgia" pitchFamily="18" charset="0"/>
            </a:endParaRPr>
          </a:p>
          <a:p>
            <a:pPr eaLnBrk="1" fontAlgn="auto" hangingPunct="1">
              <a:spcBef>
                <a:spcPts val="0"/>
              </a:spcBef>
              <a:spcAft>
                <a:spcPts val="0"/>
              </a:spcAft>
              <a:defRPr/>
            </a:pPr>
            <a:endParaRPr lang="en-US" sz="700" dirty="0">
              <a:solidFill>
                <a:srgbClr val="A8DEE7"/>
              </a:solidFill>
              <a:latin typeface="Georgia" pitchFamily="18" charset="0"/>
            </a:endParaRPr>
          </a:p>
          <a:p>
            <a:pPr eaLnBrk="1" fontAlgn="auto" hangingPunct="1">
              <a:spcBef>
                <a:spcPts val="0"/>
              </a:spcBef>
              <a:spcAft>
                <a:spcPts val="0"/>
              </a:spcAft>
              <a:defRPr/>
            </a:pPr>
            <a:endParaRPr lang="en-US" sz="700" dirty="0">
              <a:solidFill>
                <a:srgbClr val="A8DEE7"/>
              </a:solidFill>
              <a:latin typeface="Georgia" pitchFamily="18" charset="0"/>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863" y="363538"/>
            <a:ext cx="8307387" cy="666750"/>
          </a:xfrm>
        </p:spPr>
        <p:txBody>
          <a:bodyPr rtlCol="0">
            <a:normAutofit/>
          </a:bodyPr>
          <a:lstStyle/>
          <a:p>
            <a:pPr eaLnBrk="1" fontAlgn="auto" hangingPunct="1">
              <a:spcAft>
                <a:spcPts val="0"/>
              </a:spcAft>
              <a:defRPr/>
            </a:pPr>
            <a:r>
              <a:rPr lang="en-IE" sz="2250" dirty="0" smtClean="0"/>
              <a:t>Introduction to Arthur Cox FinTech practice:</a:t>
            </a:r>
            <a:endParaRPr lang="en-IE" sz="2250" dirty="0"/>
          </a:p>
        </p:txBody>
      </p:sp>
      <p:sp>
        <p:nvSpPr>
          <p:cNvPr id="3" name="Slide Number Placeholder 2"/>
          <p:cNvSpPr>
            <a:spLocks noGrp="1"/>
          </p:cNvSpPr>
          <p:nvPr>
            <p:ph type="sldNum" sz="quarter" idx="11"/>
          </p:nvPr>
        </p:nvSpPr>
        <p:spPr/>
        <p:txBody>
          <a:bodyPr/>
          <a:lstStyle/>
          <a:p>
            <a:pPr>
              <a:defRPr/>
            </a:pPr>
            <a:fld id="{FBFB4722-29C5-409A-ABDD-192BC929390C}" type="slidenum">
              <a:rPr lang="en-US" altLang="en-US"/>
              <a:pPr>
                <a:defRPr/>
              </a:pPr>
              <a:t>3</a:t>
            </a:fld>
            <a:endParaRPr lang="en-US" altLang="en-US" dirty="0"/>
          </a:p>
        </p:txBody>
      </p:sp>
      <p:sp>
        <p:nvSpPr>
          <p:cNvPr id="6" name="Text Placeholder 5"/>
          <p:cNvSpPr>
            <a:spLocks noGrp="1"/>
          </p:cNvSpPr>
          <p:nvPr>
            <p:ph idx="1"/>
          </p:nvPr>
        </p:nvSpPr>
        <p:spPr>
          <a:xfrm>
            <a:off x="296863" y="1181100"/>
            <a:ext cx="8596312" cy="4897438"/>
          </a:xfrm>
        </p:spPr>
        <p:txBody>
          <a:bodyPr rtlCol="0">
            <a:normAutofit lnSpcReduction="10000"/>
          </a:bodyPr>
          <a:lstStyle/>
          <a:p>
            <a:pPr eaLnBrk="1" fontAlgn="auto" hangingPunct="1">
              <a:spcAft>
                <a:spcPts val="0"/>
              </a:spcAft>
              <a:buFont typeface="Arial"/>
              <a:buChar char="•"/>
              <a:defRPr/>
            </a:pPr>
            <a:r>
              <a:rPr lang="en-IE" dirty="0" smtClean="0"/>
              <a:t>FinTech Group</a:t>
            </a:r>
          </a:p>
          <a:p>
            <a:pPr eaLnBrk="1" fontAlgn="auto" hangingPunct="1">
              <a:spcAft>
                <a:spcPts val="0"/>
              </a:spcAft>
              <a:buFont typeface="Arial"/>
              <a:buChar char="•"/>
              <a:defRPr/>
            </a:pPr>
            <a:r>
              <a:rPr lang="en-IE" dirty="0" smtClean="0"/>
              <a:t>Member</a:t>
            </a:r>
          </a:p>
          <a:p>
            <a:pPr lvl="1" eaLnBrk="1" fontAlgn="auto" hangingPunct="1">
              <a:spcAft>
                <a:spcPts val="0"/>
              </a:spcAft>
              <a:buFont typeface="Arial"/>
              <a:buChar char="–"/>
              <a:defRPr/>
            </a:pPr>
            <a:r>
              <a:rPr lang="en-IE" dirty="0" smtClean="0"/>
              <a:t>Irish Blockchain Expert Group</a:t>
            </a:r>
          </a:p>
          <a:p>
            <a:pPr lvl="1" eaLnBrk="1" fontAlgn="auto" hangingPunct="1">
              <a:spcAft>
                <a:spcPts val="0"/>
              </a:spcAft>
              <a:buFont typeface="Arial"/>
              <a:buChar char="–"/>
              <a:defRPr/>
            </a:pPr>
            <a:r>
              <a:rPr lang="en-IE" dirty="0" smtClean="0"/>
              <a:t>Lex Mundi</a:t>
            </a:r>
          </a:p>
          <a:p>
            <a:pPr eaLnBrk="1" fontAlgn="auto" hangingPunct="1">
              <a:spcAft>
                <a:spcPts val="0"/>
              </a:spcAft>
              <a:buFont typeface="Arial"/>
              <a:buChar char="•"/>
              <a:defRPr/>
            </a:pPr>
            <a:r>
              <a:rPr lang="en-IE" dirty="0" smtClean="0"/>
              <a:t>Key practice areas</a:t>
            </a:r>
          </a:p>
          <a:p>
            <a:pPr lvl="1" eaLnBrk="1" fontAlgn="auto" hangingPunct="1">
              <a:spcAft>
                <a:spcPts val="0"/>
              </a:spcAft>
              <a:buFont typeface="Arial"/>
              <a:buChar char="–"/>
              <a:defRPr/>
            </a:pPr>
            <a:r>
              <a:rPr lang="en-IE" dirty="0" smtClean="0"/>
              <a:t>By origin:</a:t>
            </a:r>
          </a:p>
          <a:p>
            <a:pPr lvl="2" eaLnBrk="1" fontAlgn="auto" hangingPunct="1">
              <a:spcAft>
                <a:spcPts val="0"/>
              </a:spcAft>
              <a:buFont typeface="Arial"/>
              <a:buChar char="•"/>
              <a:defRPr/>
            </a:pPr>
            <a:r>
              <a:rPr lang="en-IE" dirty="0" smtClean="0"/>
              <a:t>FDI  corporate structuring</a:t>
            </a:r>
          </a:p>
          <a:p>
            <a:pPr lvl="2" eaLnBrk="1" fontAlgn="auto" hangingPunct="1">
              <a:spcAft>
                <a:spcPts val="0"/>
              </a:spcAft>
              <a:buFont typeface="Arial"/>
              <a:buChar char="•"/>
              <a:defRPr/>
            </a:pPr>
            <a:r>
              <a:rPr lang="en-IE" dirty="0" smtClean="0"/>
              <a:t>Indigenous companies – Blockchain projects/ICO’s</a:t>
            </a:r>
          </a:p>
          <a:p>
            <a:pPr lvl="1" eaLnBrk="1" fontAlgn="auto" hangingPunct="1">
              <a:spcAft>
                <a:spcPts val="0"/>
              </a:spcAft>
              <a:buFont typeface="Arial"/>
              <a:buChar char="–"/>
              <a:defRPr/>
            </a:pPr>
            <a:r>
              <a:rPr lang="en-IE" dirty="0" smtClean="0"/>
              <a:t>By topic:</a:t>
            </a:r>
          </a:p>
          <a:p>
            <a:pPr lvl="2" eaLnBrk="1" fontAlgn="auto" hangingPunct="1">
              <a:spcAft>
                <a:spcPts val="0"/>
              </a:spcAft>
              <a:buFont typeface="Arial"/>
              <a:buChar char="•"/>
              <a:defRPr/>
            </a:pPr>
            <a:r>
              <a:rPr lang="en-IE" dirty="0" smtClean="0"/>
              <a:t>Blockchain implementation projects</a:t>
            </a:r>
          </a:p>
          <a:p>
            <a:pPr lvl="2" eaLnBrk="1" fontAlgn="auto" hangingPunct="1">
              <a:spcAft>
                <a:spcPts val="0"/>
              </a:spcAft>
              <a:buFont typeface="Arial"/>
              <a:buChar char="•"/>
              <a:defRPr/>
            </a:pPr>
            <a:r>
              <a:rPr lang="en-IE" dirty="0" smtClean="0"/>
              <a:t>ICO’s</a:t>
            </a:r>
          </a:p>
          <a:p>
            <a:pPr lvl="2" eaLnBrk="1" fontAlgn="auto" hangingPunct="1">
              <a:spcAft>
                <a:spcPts val="0"/>
              </a:spcAft>
              <a:buFont typeface="Arial"/>
              <a:buChar char="•"/>
              <a:defRPr/>
            </a:pPr>
            <a:r>
              <a:rPr lang="en-IE" dirty="0" smtClean="0"/>
              <a:t>Coin exchange</a:t>
            </a:r>
          </a:p>
          <a:p>
            <a:pPr lvl="2" eaLnBrk="1" fontAlgn="auto" hangingPunct="1">
              <a:spcAft>
                <a:spcPts val="0"/>
              </a:spcAft>
              <a:buFont typeface="Arial"/>
              <a:buChar char="•"/>
              <a:defRPr/>
            </a:pPr>
            <a:r>
              <a:rPr lang="en-IE" dirty="0" smtClean="0"/>
              <a:t>Corporate structuring</a:t>
            </a:r>
          </a:p>
          <a:p>
            <a:pPr lvl="2" eaLnBrk="1" fontAlgn="auto" hangingPunct="1">
              <a:spcAft>
                <a:spcPts val="0"/>
              </a:spcAft>
              <a:buFont typeface="Arial"/>
              <a:buChar char="•"/>
              <a:defRPr/>
            </a:pPr>
            <a:r>
              <a:rPr lang="en-IE" dirty="0" smtClean="0"/>
              <a:t>Funds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a:t>All hype or game changer?</a:t>
            </a:r>
          </a:p>
        </p:txBody>
      </p:sp>
      <p:sp>
        <p:nvSpPr>
          <p:cNvPr id="3" name="Slide Number Placeholder 2"/>
          <p:cNvSpPr>
            <a:spLocks noGrp="1"/>
          </p:cNvSpPr>
          <p:nvPr>
            <p:ph type="sldNum" sz="quarter" idx="11"/>
          </p:nvPr>
        </p:nvSpPr>
        <p:spPr/>
        <p:txBody>
          <a:bodyPr/>
          <a:lstStyle/>
          <a:p>
            <a:pPr>
              <a:defRPr/>
            </a:pPr>
            <a:fld id="{7497B456-4F65-4AAF-B466-F484FF86218C}" type="slidenum">
              <a:rPr lang="en-US" altLang="en-US"/>
              <a:pPr>
                <a:defRPr/>
              </a:pPr>
              <a:t>4</a:t>
            </a:fld>
            <a:endParaRPr lang="en-US" altLang="en-US" dirty="0"/>
          </a:p>
        </p:txBody>
      </p:sp>
      <p:pic>
        <p:nvPicPr>
          <p:cNvPr id="15364"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971550" y="2349500"/>
            <a:ext cx="6781800" cy="3482975"/>
          </a:xfrm>
        </p:spPr>
      </p:pic>
      <p:sp>
        <p:nvSpPr>
          <p:cNvPr id="15365" name="Rectangle 5"/>
          <p:cNvSpPr>
            <a:spLocks noChangeArrowheads="1"/>
          </p:cNvSpPr>
          <p:nvPr/>
        </p:nvSpPr>
        <p:spPr bwMode="auto">
          <a:xfrm>
            <a:off x="339725" y="1557338"/>
            <a:ext cx="4572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9525">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a:solidFill>
                  <a:schemeClr val="tx1"/>
                </a:solidFill>
                <a:latin typeface="Arial" panose="020B0604020202020204" pitchFamily="34" charset="0"/>
                <a:cs typeface="Arial" panose="020B0604020202020204" pitchFamily="34" charset="0"/>
              </a:defRPr>
            </a:lvl4pPr>
            <a:lvl5pPr>
              <a:defRPr>
                <a:solidFill>
                  <a:schemeClr val="tx1"/>
                </a:solidFill>
                <a:latin typeface="Arial" panose="020B0604020202020204" pitchFamily="34" charset="0"/>
                <a:cs typeface="Arial" panose="020B0604020202020204" pitchFamily="34" charset="0"/>
              </a:defRPr>
            </a:lvl5pPr>
            <a:lvl6pPr marL="2284413" indent="15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741613" indent="15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198813" indent="15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656013" indent="1588"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b="1">
                <a:solidFill>
                  <a:srgbClr val="000000"/>
                </a:solidFill>
                <a:latin typeface="Roboto Condensed"/>
              </a:rPr>
              <a:t>Why the Web Won't Be Nirvana</a:t>
            </a:r>
          </a:p>
          <a:p>
            <a:r>
              <a:rPr lang="en-US" altLang="en-US" sz="600">
                <a:solidFill>
                  <a:srgbClr val="555555"/>
                </a:solidFill>
              </a:rPr>
              <a:t>By </a:t>
            </a:r>
            <a:r>
              <a:rPr lang="en-US" altLang="en-US" sz="1000" b="1">
                <a:solidFill>
                  <a:srgbClr val="000000"/>
                </a:solidFill>
                <a:latin typeface="Roboto Condensed"/>
                <a:hlinkClick r:id="rId3"/>
              </a:rPr>
              <a:t>CLIFFORD STOLL</a:t>
            </a:r>
            <a:r>
              <a:rPr lang="en-US" altLang="en-US" sz="600">
                <a:solidFill>
                  <a:srgbClr val="555555"/>
                </a:solidFill>
              </a:rPr>
              <a:t> </a:t>
            </a:r>
            <a:r>
              <a:rPr lang="en-US" altLang="en-US">
                <a:solidFill>
                  <a:srgbClr val="555555"/>
                </a:solidFill>
              </a:rPr>
              <a:t>On 2/26/95 at 7:00 PM </a:t>
            </a:r>
            <a:endParaRPr lang="en-US" altLang="en-US"/>
          </a:p>
        </p:txBody>
      </p:sp>
      <p:sp>
        <p:nvSpPr>
          <p:cNvPr id="15366" name="AutoShape 2" descr="Image result for newsweek logo"/>
          <p:cNvSpPr>
            <a:spLocks noChangeAspect="1" noChangeArrowheads="1"/>
          </p:cNvSpPr>
          <p:nvPr/>
        </p:nvSpPr>
        <p:spPr bwMode="auto">
          <a:xfrm flipV="1">
            <a:off x="-31750" y="168275"/>
            <a:ext cx="186690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E" altLang="en-US"/>
          </a:p>
        </p:txBody>
      </p:sp>
      <p:pic>
        <p:nvPicPr>
          <p:cNvPr id="15367"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7325" y="1047750"/>
            <a:ext cx="4456113" cy="52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All hype or game changer?</a:t>
            </a:r>
            <a:endParaRPr lang="en-IE" sz="2250" dirty="0"/>
          </a:p>
        </p:txBody>
      </p:sp>
      <p:sp>
        <p:nvSpPr>
          <p:cNvPr id="3" name="Slide Number Placeholder 2"/>
          <p:cNvSpPr>
            <a:spLocks noGrp="1"/>
          </p:cNvSpPr>
          <p:nvPr>
            <p:ph type="sldNum" sz="quarter" idx="11"/>
          </p:nvPr>
        </p:nvSpPr>
        <p:spPr/>
        <p:txBody>
          <a:bodyPr/>
          <a:lstStyle/>
          <a:p>
            <a:pPr>
              <a:defRPr/>
            </a:pPr>
            <a:fld id="{30FC6A4B-ED2F-4B1C-9F3C-6C3D5E594041}" type="slidenum">
              <a:rPr lang="en-US" altLang="en-US"/>
              <a:pPr>
                <a:defRPr/>
              </a:pPr>
              <a:t>5</a:t>
            </a:fld>
            <a:endParaRPr lang="en-US" altLang="en-US" dirty="0"/>
          </a:p>
        </p:txBody>
      </p:sp>
      <p:sp>
        <p:nvSpPr>
          <p:cNvPr id="16388" name="Content Placeholder 3"/>
          <p:cNvSpPr>
            <a:spLocks noGrp="1"/>
          </p:cNvSpPr>
          <p:nvPr>
            <p:ph idx="1"/>
          </p:nvPr>
        </p:nvSpPr>
        <p:spPr>
          <a:xfrm>
            <a:off x="296863" y="1593850"/>
            <a:ext cx="8342312" cy="4525963"/>
          </a:xfrm>
        </p:spPr>
        <p:txBody>
          <a:bodyPr/>
          <a:lstStyle/>
          <a:p>
            <a:pPr eaLnBrk="1" hangingPunct="1"/>
            <a:r>
              <a:rPr lang="en-IE" altLang="en-US" sz="2000" dirty="0" smtClean="0"/>
              <a:t>Newsweek 1995 – why the internet will fail</a:t>
            </a:r>
          </a:p>
          <a:p>
            <a:pPr lvl="1" algn="just" eaLnBrk="1" hangingPunct="1"/>
            <a:r>
              <a:rPr lang="en-IE" altLang="en-US" sz="2000" dirty="0" smtClean="0"/>
              <a:t>“</a:t>
            </a:r>
            <a:r>
              <a:rPr lang="en-IE" altLang="en-US" sz="2000" i="1" dirty="0" smtClean="0"/>
              <a:t>But today, I'm uneasy about this most trendy and oversold community. Visionaries see a future of telecommuting workers, interactive libraries and multimedia classrooms. They speak of electronic town meetings and virtual communities. Commerce and business will shift from offices and malls to networks and modems. And the freedom of digital networks will make government more democratic.  </a:t>
            </a:r>
            <a:r>
              <a:rPr lang="en-IE" altLang="en-US" sz="2000" i="1" dirty="0" smtClean="0">
                <a:solidFill>
                  <a:srgbClr val="FF0000"/>
                </a:solidFill>
              </a:rPr>
              <a:t>Baloney. Do our computer pundits lack all common sense?</a:t>
            </a:r>
            <a:r>
              <a:rPr lang="en-IE" altLang="en-US" sz="2000" i="1" dirty="0" smtClean="0"/>
              <a:t> The truth in no online database will replace your daily newspaper, no CD-ROM can take the place of a competent teacher and </a:t>
            </a:r>
            <a:r>
              <a:rPr lang="en-IE" altLang="en-US" sz="2000" i="1" dirty="0" smtClean="0">
                <a:solidFill>
                  <a:srgbClr val="FF0000"/>
                </a:solidFill>
              </a:rPr>
              <a:t>no computer network will change the way government works</a:t>
            </a:r>
            <a:r>
              <a:rPr lang="en-IE" altLang="en-US" sz="2000" dirty="0" smtClean="0"/>
              <a:t>”</a:t>
            </a:r>
          </a:p>
          <a:p>
            <a:pPr lvl="1" eaLnBrk="1" hangingPunct="1"/>
            <a:endParaRPr lang="en-IE" alt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Survey of National and International Developments</a:t>
            </a:r>
            <a:endParaRPr lang="en-IE" sz="2250" dirty="0"/>
          </a:p>
        </p:txBody>
      </p:sp>
      <p:sp>
        <p:nvSpPr>
          <p:cNvPr id="3" name="Slide Number Placeholder 2"/>
          <p:cNvSpPr>
            <a:spLocks noGrp="1"/>
          </p:cNvSpPr>
          <p:nvPr>
            <p:ph type="sldNum" sz="quarter" idx="11"/>
          </p:nvPr>
        </p:nvSpPr>
        <p:spPr/>
        <p:txBody>
          <a:bodyPr/>
          <a:lstStyle/>
          <a:p>
            <a:pPr>
              <a:defRPr/>
            </a:pPr>
            <a:fld id="{69D43087-BFF7-4143-925C-DC419036EFB5}" type="slidenum">
              <a:rPr lang="en-US" altLang="en-US"/>
              <a:pPr>
                <a:defRPr/>
              </a:pPr>
              <a:t>6</a:t>
            </a:fld>
            <a:endParaRPr lang="en-US" altLang="en-US" dirty="0"/>
          </a:p>
        </p:txBody>
      </p:sp>
      <p:sp>
        <p:nvSpPr>
          <p:cNvPr id="17412" name="Content Placeholder 3"/>
          <p:cNvSpPr>
            <a:spLocks noGrp="1"/>
          </p:cNvSpPr>
          <p:nvPr>
            <p:ph idx="1"/>
          </p:nvPr>
        </p:nvSpPr>
        <p:spPr>
          <a:xfrm>
            <a:off x="296863" y="1593850"/>
            <a:ext cx="8342312" cy="4525963"/>
          </a:xfrm>
        </p:spPr>
        <p:txBody>
          <a:bodyPr/>
          <a:lstStyle/>
          <a:p>
            <a:pPr eaLnBrk="1" hangingPunct="1"/>
            <a:r>
              <a:rPr lang="en-IE" altLang="en-US" sz="2000" dirty="0" smtClean="0"/>
              <a:t>Ireland: </a:t>
            </a:r>
          </a:p>
          <a:p>
            <a:pPr lvl="1" eaLnBrk="1" hangingPunct="1"/>
            <a:r>
              <a:rPr lang="en-IE" altLang="en-US" sz="2000" dirty="0" smtClean="0"/>
              <a:t>March 2018 –Department of Finance – Discussion paper: Virtual currencies and </a:t>
            </a:r>
            <a:r>
              <a:rPr lang="en-IE" altLang="en-US" sz="2000" dirty="0" err="1" smtClean="0"/>
              <a:t>Blockchain</a:t>
            </a:r>
            <a:r>
              <a:rPr lang="en-IE" altLang="en-US" sz="2000" dirty="0" smtClean="0"/>
              <a:t> Technology</a:t>
            </a:r>
          </a:p>
          <a:p>
            <a:pPr lvl="1" eaLnBrk="1" hangingPunct="1"/>
            <a:r>
              <a:rPr lang="en-IE" altLang="en-US" sz="2000" dirty="0" smtClean="0"/>
              <a:t>While focusing mainly on cryptocurrencies, it is clear that DOF sees use cases for DLT</a:t>
            </a:r>
          </a:p>
          <a:p>
            <a:pPr lvl="2" algn="just" eaLnBrk="1" hangingPunct="1"/>
            <a:r>
              <a:rPr lang="en-IE" altLang="en-US" sz="2000" dirty="0" smtClean="0"/>
              <a:t>“</a:t>
            </a:r>
            <a:r>
              <a:rPr lang="en-IE" altLang="en-US" sz="2000" i="1" dirty="0" smtClean="0"/>
              <a:t>Consequentially, </a:t>
            </a:r>
            <a:r>
              <a:rPr lang="en-IE" altLang="en-US" sz="2000" i="1" dirty="0" err="1" smtClean="0"/>
              <a:t>Blockchain</a:t>
            </a:r>
            <a:r>
              <a:rPr lang="en-IE" altLang="en-US" sz="2000" i="1" dirty="0" smtClean="0"/>
              <a:t> has the power to transform industries by enhancing the speed, accuracy and reliability of information processing and proliferation. This may prove to be disruptive to the status quo across the financial services sector, healthcare, government services, both globally, and in Ireland. </a:t>
            </a:r>
            <a:r>
              <a:rPr lang="en-IE" altLang="en-US" sz="2000" i="1" dirty="0" smtClean="0">
                <a:solidFill>
                  <a:srgbClr val="FF0000"/>
                </a:solidFill>
              </a:rPr>
              <a:t>DLT has the potential to be as transformative as the arrival of email or the internet. </a:t>
            </a:r>
            <a:r>
              <a:rPr lang="en-IE" altLang="en-US" sz="2000" i="1" dirty="0" smtClean="0"/>
              <a:t>The impact of these technologies and their universal effects, radically changed the nature of our personal and professional lives</a:t>
            </a:r>
            <a:r>
              <a:rPr lang="en-IE" altLang="en-US" sz="2000" dirty="0" smtClean="0"/>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Survey of National and International Developments</a:t>
            </a:r>
            <a:endParaRPr lang="en-IE" sz="2250" dirty="0"/>
          </a:p>
        </p:txBody>
      </p:sp>
      <p:sp>
        <p:nvSpPr>
          <p:cNvPr id="3" name="Slide Number Placeholder 2"/>
          <p:cNvSpPr>
            <a:spLocks noGrp="1"/>
          </p:cNvSpPr>
          <p:nvPr>
            <p:ph type="sldNum" sz="quarter" idx="11"/>
          </p:nvPr>
        </p:nvSpPr>
        <p:spPr/>
        <p:txBody>
          <a:bodyPr/>
          <a:lstStyle/>
          <a:p>
            <a:pPr>
              <a:defRPr/>
            </a:pPr>
            <a:fld id="{AF8003B1-464E-41DD-91D8-E79B3F021272}" type="slidenum">
              <a:rPr lang="en-US" altLang="en-US"/>
              <a:pPr>
                <a:defRPr/>
              </a:pPr>
              <a:t>7</a:t>
            </a:fld>
            <a:endParaRPr lang="en-US" altLang="en-US" dirty="0"/>
          </a:p>
        </p:txBody>
      </p:sp>
      <p:sp>
        <p:nvSpPr>
          <p:cNvPr id="18436" name="Content Placeholder 3"/>
          <p:cNvSpPr>
            <a:spLocks noGrp="1"/>
          </p:cNvSpPr>
          <p:nvPr>
            <p:ph idx="1"/>
          </p:nvPr>
        </p:nvSpPr>
        <p:spPr>
          <a:xfrm>
            <a:off x="296863" y="1593850"/>
            <a:ext cx="8342312" cy="4525963"/>
          </a:xfrm>
        </p:spPr>
        <p:txBody>
          <a:bodyPr/>
          <a:lstStyle/>
          <a:p>
            <a:pPr eaLnBrk="1" hangingPunct="1"/>
            <a:r>
              <a:rPr lang="en-IE" altLang="en-US" sz="2000" dirty="0" smtClean="0"/>
              <a:t>USA: </a:t>
            </a:r>
          </a:p>
          <a:p>
            <a:pPr lvl="1" algn="just" eaLnBrk="1" hangingPunct="1"/>
            <a:r>
              <a:rPr lang="en-IE" altLang="en-US" sz="2000" dirty="0" smtClean="0"/>
              <a:t>February 2018 – House Subcommittee on Research and Technology and House Subcommittee on Oversight – hearing on “</a:t>
            </a:r>
            <a:r>
              <a:rPr lang="en-IE" altLang="en-US" sz="2000" i="1" dirty="0" smtClean="0"/>
              <a:t>Beyond Bitcoin: Emerging Applications for </a:t>
            </a:r>
            <a:r>
              <a:rPr lang="en-IE" altLang="en-US" sz="2000" i="1" dirty="0" err="1" smtClean="0"/>
              <a:t>Blockchain</a:t>
            </a:r>
            <a:r>
              <a:rPr lang="en-IE" altLang="en-US" sz="2000" i="1" dirty="0" smtClean="0"/>
              <a:t> Technology</a:t>
            </a:r>
            <a:r>
              <a:rPr lang="en-IE" altLang="en-US" sz="2000" dirty="0" smtClean="0"/>
              <a:t>”</a:t>
            </a:r>
          </a:p>
          <a:p>
            <a:pPr lvl="1" algn="just" eaLnBrk="1" hangingPunct="1"/>
            <a:r>
              <a:rPr lang="en-IE" altLang="en-US" sz="2000" dirty="0" smtClean="0"/>
              <a:t>Hearing to gather information and get understanding of bitcoin and </a:t>
            </a:r>
            <a:r>
              <a:rPr lang="en-IE" altLang="en-US" sz="2000" dirty="0" err="1" smtClean="0"/>
              <a:t>Blockchain</a:t>
            </a:r>
            <a:endParaRPr lang="en-IE" altLang="en-US" sz="2000" dirty="0" smtClean="0"/>
          </a:p>
          <a:p>
            <a:pPr lvl="1" eaLnBrk="1" hangingPunct="1"/>
            <a:r>
              <a:rPr lang="en-IE" altLang="en-US" sz="2000" dirty="0" smtClean="0"/>
              <a:t>Hearing witnesses included Walmart Inc. – </a:t>
            </a:r>
          </a:p>
          <a:p>
            <a:pPr lvl="2" algn="just" eaLnBrk="1" hangingPunct="1"/>
            <a:r>
              <a:rPr lang="en-IE" altLang="en-US" sz="2000" dirty="0" smtClean="0"/>
              <a:t>“</a:t>
            </a:r>
            <a:r>
              <a:rPr lang="en-IE" altLang="en-US" sz="2000" i="1" dirty="0" smtClean="0"/>
              <a:t>In 2017, Walmart and IBM decided to trial a </a:t>
            </a:r>
            <a:r>
              <a:rPr lang="en-IE" altLang="en-US" sz="2000" i="1" dirty="0" err="1" smtClean="0"/>
              <a:t>blockchain</a:t>
            </a:r>
            <a:r>
              <a:rPr lang="en-IE" altLang="en-US" sz="2000" i="1" dirty="0" smtClean="0"/>
              <a:t> to track mangos from source to store … at the end of the trial, we proved we could cut down the time to trace food from seven days to 2.2 seconds. That’s food traceability at the speed of thought</a:t>
            </a:r>
            <a:r>
              <a:rPr lang="en-IE" altLang="en-US" sz="2000" dirty="0" smtClean="0"/>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Survey of National and International Developments</a:t>
            </a:r>
            <a:endParaRPr lang="en-IE" sz="2250" dirty="0"/>
          </a:p>
        </p:txBody>
      </p:sp>
      <p:sp>
        <p:nvSpPr>
          <p:cNvPr id="3" name="Slide Number Placeholder 2"/>
          <p:cNvSpPr>
            <a:spLocks noGrp="1"/>
          </p:cNvSpPr>
          <p:nvPr>
            <p:ph type="sldNum" sz="quarter" idx="11"/>
          </p:nvPr>
        </p:nvSpPr>
        <p:spPr/>
        <p:txBody>
          <a:bodyPr/>
          <a:lstStyle/>
          <a:p>
            <a:pPr>
              <a:defRPr/>
            </a:pPr>
            <a:fld id="{598450C7-1579-4CF6-AF9D-15A9D2EA4970}" type="slidenum">
              <a:rPr lang="en-US" altLang="en-US"/>
              <a:pPr>
                <a:defRPr/>
              </a:pPr>
              <a:t>8</a:t>
            </a:fld>
            <a:endParaRPr lang="en-US" altLang="en-US" dirty="0"/>
          </a:p>
        </p:txBody>
      </p:sp>
      <p:sp>
        <p:nvSpPr>
          <p:cNvPr id="4" name="Content Placeholder 3"/>
          <p:cNvSpPr>
            <a:spLocks noGrp="1"/>
          </p:cNvSpPr>
          <p:nvPr>
            <p:ph idx="1"/>
          </p:nvPr>
        </p:nvSpPr>
        <p:spPr>
          <a:xfrm>
            <a:off x="296863" y="1339926"/>
            <a:ext cx="8342312" cy="4889424"/>
          </a:xfrm>
        </p:spPr>
        <p:txBody>
          <a:bodyPr rtlCol="0">
            <a:noAutofit/>
          </a:bodyPr>
          <a:lstStyle/>
          <a:p>
            <a:pPr eaLnBrk="1" fontAlgn="auto" hangingPunct="1">
              <a:spcAft>
                <a:spcPts val="0"/>
              </a:spcAft>
              <a:buFont typeface="Arial"/>
              <a:buChar char="•"/>
              <a:defRPr/>
            </a:pPr>
            <a:r>
              <a:rPr lang="en-IE" sz="2000" dirty="0" smtClean="0"/>
              <a:t>UK:</a:t>
            </a:r>
          </a:p>
          <a:p>
            <a:pPr lvl="1" algn="just" eaLnBrk="1" fontAlgn="auto" hangingPunct="1">
              <a:spcAft>
                <a:spcPts val="0"/>
              </a:spcAft>
              <a:buFont typeface="Arial"/>
              <a:buChar char="–"/>
              <a:defRPr/>
            </a:pPr>
            <a:r>
              <a:rPr lang="en-IE" sz="2000" dirty="0" smtClean="0"/>
              <a:t>March 2018 – HM Treasury – FinTech Sector strategy: Securing the future of UK FinTech</a:t>
            </a:r>
          </a:p>
          <a:p>
            <a:pPr lvl="2" algn="just" eaLnBrk="1" fontAlgn="auto" hangingPunct="1">
              <a:spcAft>
                <a:spcPts val="0"/>
              </a:spcAft>
              <a:buFont typeface="Arial"/>
              <a:buChar char="•"/>
              <a:defRPr/>
            </a:pPr>
            <a:r>
              <a:rPr lang="en-IE" sz="2000" dirty="0" smtClean="0"/>
              <a:t>“</a:t>
            </a:r>
            <a:r>
              <a:rPr lang="en-IE" sz="2000" i="1" dirty="0" smtClean="0"/>
              <a:t>one of the most significant aspects of </a:t>
            </a:r>
            <a:r>
              <a:rPr lang="en-IE" sz="2000" i="1" dirty="0" err="1" smtClean="0"/>
              <a:t>cryptoassets</a:t>
            </a:r>
            <a:r>
              <a:rPr lang="en-IE" sz="2000" i="1" dirty="0" smtClean="0"/>
              <a:t> is the underlying technology they are built on. Distributed ledger technology, or </a:t>
            </a:r>
            <a:r>
              <a:rPr lang="en-IE" sz="2000" i="1" dirty="0" err="1" smtClean="0"/>
              <a:t>blockchain</a:t>
            </a:r>
            <a:r>
              <a:rPr lang="en-IE" sz="2000" i="1" dirty="0" smtClean="0"/>
              <a:t> , is fundamental to </a:t>
            </a:r>
            <a:r>
              <a:rPr lang="en-IE" sz="2000" i="1" dirty="0" err="1" smtClean="0"/>
              <a:t>cryptoassets</a:t>
            </a:r>
            <a:r>
              <a:rPr lang="en-IE" sz="2000" i="1" dirty="0" smtClean="0"/>
              <a:t>, underpinning their functionality, but it also has wider applications</a:t>
            </a:r>
            <a:r>
              <a:rPr lang="en-IE" sz="2000" dirty="0" smtClean="0"/>
              <a:t>”.</a:t>
            </a:r>
            <a:endParaRPr lang="en-IE" sz="2000" dirty="0"/>
          </a:p>
          <a:p>
            <a:pPr algn="just" eaLnBrk="1" fontAlgn="auto" hangingPunct="1">
              <a:spcAft>
                <a:spcPts val="0"/>
              </a:spcAft>
              <a:buFont typeface="Arial"/>
              <a:buChar char="•"/>
              <a:defRPr/>
            </a:pPr>
            <a:r>
              <a:rPr lang="en-IE" sz="2000" dirty="0" smtClean="0"/>
              <a:t>Overall: While these innovations (and many others worldwide) are focused on FinTech and financial matters, they generally recognise that </a:t>
            </a:r>
            <a:r>
              <a:rPr lang="en-IE" sz="2000" dirty="0" err="1" smtClean="0"/>
              <a:t>cryptoassets</a:t>
            </a:r>
            <a:r>
              <a:rPr lang="en-IE" sz="2000" dirty="0" smtClean="0"/>
              <a:t> are here to stay and must be grappled with by law making and regulatory authorities. Implicit in this focus is an acceptance of DLT as a technology having potentially enormous advantages for the public and private sector, albeit with many issues requiring resolution.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IE" sz="2250" dirty="0" smtClean="0"/>
              <a:t>Survey of National and International Developments</a:t>
            </a:r>
            <a:endParaRPr lang="en-IE" sz="2250" dirty="0"/>
          </a:p>
        </p:txBody>
      </p:sp>
      <p:sp>
        <p:nvSpPr>
          <p:cNvPr id="3" name="Slide Number Placeholder 2"/>
          <p:cNvSpPr>
            <a:spLocks noGrp="1"/>
          </p:cNvSpPr>
          <p:nvPr>
            <p:ph type="sldNum" sz="quarter" idx="11"/>
          </p:nvPr>
        </p:nvSpPr>
        <p:spPr/>
        <p:txBody>
          <a:bodyPr/>
          <a:lstStyle/>
          <a:p>
            <a:pPr>
              <a:defRPr/>
            </a:pPr>
            <a:fld id="{22D4F7C3-332A-4FB1-BC64-47CD3CA903B6}" type="slidenum">
              <a:rPr lang="en-US" altLang="en-US"/>
              <a:pPr>
                <a:defRPr/>
              </a:pPr>
              <a:t>9</a:t>
            </a:fld>
            <a:endParaRPr lang="en-US" altLang="en-US" dirty="0"/>
          </a:p>
        </p:txBody>
      </p:sp>
      <p:sp>
        <p:nvSpPr>
          <p:cNvPr id="20484" name="Text Placeholder 3"/>
          <p:cNvSpPr>
            <a:spLocks noGrp="1"/>
          </p:cNvSpPr>
          <p:nvPr>
            <p:ph idx="1"/>
          </p:nvPr>
        </p:nvSpPr>
        <p:spPr>
          <a:xfrm>
            <a:off x="296863" y="1593850"/>
            <a:ext cx="8342312" cy="4525963"/>
          </a:xfrm>
        </p:spPr>
        <p:txBody>
          <a:bodyPr/>
          <a:lstStyle/>
          <a:p>
            <a:pPr algn="just" eaLnBrk="1" hangingPunct="1"/>
            <a:r>
              <a:rPr lang="en-IE" altLang="en-US" dirty="0" smtClean="0"/>
              <a:t>European Commission – </a:t>
            </a:r>
            <a:r>
              <a:rPr lang="en-IE" altLang="en-US" dirty="0" err="1" smtClean="0"/>
              <a:t>fintech</a:t>
            </a:r>
            <a:r>
              <a:rPr lang="en-IE" altLang="en-US" dirty="0" smtClean="0"/>
              <a:t> working group</a:t>
            </a:r>
          </a:p>
          <a:p>
            <a:pPr eaLnBrk="1" hangingPunct="1"/>
            <a:r>
              <a:rPr lang="en-IE" altLang="en-US" dirty="0" smtClean="0"/>
              <a:t>Ire – </a:t>
            </a:r>
            <a:r>
              <a:rPr lang="en-IE" altLang="en-US" dirty="0" err="1" smtClean="0"/>
              <a:t>DoF</a:t>
            </a:r>
            <a:r>
              <a:rPr lang="en-IE" altLang="en-US" dirty="0" smtClean="0"/>
              <a:t> sponsored initiative</a:t>
            </a:r>
          </a:p>
          <a:p>
            <a:pPr algn="just" eaLnBrk="1" hangingPunct="1"/>
            <a:r>
              <a:rPr lang="en-IE" altLang="en-US" dirty="0" smtClean="0"/>
              <a:t>Standards – proposed ISO smart contract standard: “</a:t>
            </a:r>
            <a:r>
              <a:rPr lang="en-IE" altLang="en-US" i="1" dirty="0" smtClean="0"/>
              <a:t>The endeavour of standards in the context of smart contracts, is to consider how contracts are written, how they are enforced, and how to ensure that the automated performance of a contract is faithful to the meaning of any relevant legal documentation</a:t>
            </a:r>
            <a:r>
              <a:rPr lang="en-IE" altLang="en-US" dirty="0" smtClean="0"/>
              <a:t>”.</a:t>
            </a:r>
          </a:p>
        </p:txBody>
      </p:sp>
    </p:spTree>
  </p:cSld>
  <p:clrMapOvr>
    <a:masterClrMapping/>
  </p:clrMapOvr>
</p:sld>
</file>

<file path=ppt/theme/theme1.xml><?xml version="1.0" encoding="utf-8"?>
<a:theme xmlns:a="http://schemas.openxmlformats.org/drawingml/2006/main" name="4_Base_document">
  <a:themeElements>
    <a:clrScheme name="4_Base_document 1">
      <a:dk1>
        <a:srgbClr val="120C13"/>
      </a:dk1>
      <a:lt1>
        <a:srgbClr val="FFFFFF"/>
      </a:lt1>
      <a:dk2>
        <a:srgbClr val="FFFFFF"/>
      </a:dk2>
      <a:lt2>
        <a:srgbClr val="322B32"/>
      </a:lt2>
      <a:accent1>
        <a:srgbClr val="D3D2C4"/>
      </a:accent1>
      <a:accent2>
        <a:srgbClr val="EDEDE7"/>
      </a:accent2>
      <a:accent3>
        <a:srgbClr val="FFFFFF"/>
      </a:accent3>
      <a:accent4>
        <a:srgbClr val="0E090E"/>
      </a:accent4>
      <a:accent5>
        <a:srgbClr val="E6E5DE"/>
      </a:accent5>
      <a:accent6>
        <a:srgbClr val="D7D7D1"/>
      </a:accent6>
      <a:hlink>
        <a:srgbClr val="9AC7D7"/>
      </a:hlink>
      <a:folHlink>
        <a:srgbClr val="C3C3C2"/>
      </a:folHlink>
    </a:clrScheme>
    <a:fontScheme name="4_Base_document">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2"/>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tx2"/>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4_Base_document 1">
        <a:dk1>
          <a:srgbClr val="120C13"/>
        </a:dk1>
        <a:lt1>
          <a:srgbClr val="FFFFFF"/>
        </a:lt1>
        <a:dk2>
          <a:srgbClr val="FFFFFF"/>
        </a:dk2>
        <a:lt2>
          <a:srgbClr val="322B32"/>
        </a:lt2>
        <a:accent1>
          <a:srgbClr val="D3D2C4"/>
        </a:accent1>
        <a:accent2>
          <a:srgbClr val="EDEDE7"/>
        </a:accent2>
        <a:accent3>
          <a:srgbClr val="FFFFFF"/>
        </a:accent3>
        <a:accent4>
          <a:srgbClr val="0E090E"/>
        </a:accent4>
        <a:accent5>
          <a:srgbClr val="E6E5DE"/>
        </a:accent5>
        <a:accent6>
          <a:srgbClr val="D7D7D1"/>
        </a:accent6>
        <a:hlink>
          <a:srgbClr val="9AC7D7"/>
        </a:hlink>
        <a:folHlink>
          <a:srgbClr val="C3C3C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CTemplate">
  <a:themeElements>
    <a:clrScheme name="Custom 2">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0092D0"/>
      </a:hlink>
      <a:folHlink>
        <a:srgbClr val="0092D0"/>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ct:contentTypeSchema ct:_="" ma:_="" ma:contentTypeName="Document" ma:contentTypeID="0x0101000E093F0659328D45A48C40F7DE3099FA" ma:contentTypeVersion="13" ma:contentTypeDescription="Create a new document." ma:contentTypeScope="" ma:versionID="3099d53c9245f193367c0be19af5181a" xmlns:ct="http://schemas.microsoft.com/office/2006/metadata/contentType" xmlns:ma="http://schemas.microsoft.com/office/2006/metadata/properties/metaAttributes">
<xsd:schema targetNamespace="http://schemas.microsoft.com/office/2006/metadata/properties" ma:root="true" ma:fieldsID="b91cb6efddaccad3e3493acc7867a1f3" ns1:_="" ns2:_="" ns3:_="" ns4:_="" xmlns:xsd="http://www.w3.org/2001/XMLSchema" xmlns:xs="http://www.w3.org/2001/XMLSchema" xmlns:p="http://schemas.microsoft.com/office/2006/metadata/properties" xmlns:ns1="$ListId:Shared Documents;" xmlns:ns2="http://schemas.microsoft.com/sharepoint/v3" xmlns:ns3="c3b7fd48-f4ef-4630-8519-c07edfd5ed83" xmlns:ns4="http://schemas.microsoft.com/sharepoint/v4">
<xsd:import namespace="$ListId:Shared Documents;"/>
<xsd:import namespace="http://schemas.microsoft.com/sharepoint/v3"/>
<xsd:import namespace="c3b7fd48-f4ef-4630-8519-c07edfd5ed83"/>
<xsd:import namespace="http://schemas.microsoft.com/sharepoint/v4"/>
<xsd:element name="properties">
<xsd:complexType>
<xsd:sequence>
<xsd:element name="documentManagement">
<xsd:complexType>
<xsd:all>
<xsd:element ref="ns1:Category" minOccurs="0"/>
<xsd:element ref="ns3:Practice_x0020_Group" minOccurs="0"/>
<xsd:element ref="ns2:PublishingStartDate" minOccurs="0"/>
<xsd:element ref="ns2:PublishingExpirationDate" minOccurs="0"/>
<xsd:element ref="ns3:SITE_x0020_DOCUMENT_x0020_TYPE" minOccurs="0"/>
<xsd:element ref="ns2:EmailSender" minOccurs="0"/>
<xsd:element ref="ns2:EmailTo" minOccurs="0"/>
<xsd:element ref="ns2:EmailCc" minOccurs="0"/>
<xsd:element ref="ns2:EmailFrom" minOccurs="0"/>
<xsd:element ref="ns2:EmailSubject" minOccurs="0"/>
<xsd:element ref="ns4:EmailHeaders" minOccurs="0"/>
</xsd:all>
</xsd:complexType>
</xsd:element>
</xsd:sequence>
</xsd:complexType>
</xsd:element>
</xsd:schema>
<xsd:schema targetNamespace="$ListId:Shared Documents;" elementFormDefault="qualified" xmlns:xsd="http://www.w3.org/2001/XMLSchema" xmlns:xs="http://www.w3.org/2001/XMLSchema" xmlns:dms="http://schemas.microsoft.com/office/2006/documentManagement/types" xmlns:pc="http://schemas.microsoft.com/office/infopath/2007/PartnerControls">
<xsd:import namespace="http://schemas.microsoft.com/office/2006/documentManagement/types"/>
<xsd:import namespace="http://schemas.microsoft.com/office/infopath/2007/PartnerControls"/>
<xsd:element name="Category" ma:index="0" nillable="true" ma:displayName="Document Type" ma:default="Briefing" ma:description="Briefing" ma:format="Dropdown" ma:internalName="Category">
<xsd:simpleType>
<xsd:restriction base="dms:Choice">
<xsd:enumeration value="Briefing"/>
<xsd:enumeration value="Guideline"/>
<xsd:enumeration value="Newsletter"/>
<xsd:enumeration value="Brochure"/>
<xsd:enumeration value="Document"/>
<xsd:enumeration value="Template"/>
<xsd:enumeration value="Image"/>
</xsd:restriction>
</xsd:simpleType>
</xsd:element>
</xsd:schema>
<xsd:schema targetNamespace="http://schemas.microsoft.com/sharepoint/v3" elementFormDefault="qualified" xmlns:xsd="http://www.w3.org/2001/XMLSchema" xmlns:xs="http://www.w3.org/2001/XMLSchema" xmlns:dms="http://schemas.microsoft.com/office/2006/documentManagement/types" xmlns:pc="http://schemas.microsoft.com/office/infopath/2007/PartnerControls">
<xsd:import namespace="http://schemas.microsoft.com/office/2006/documentManagement/types"/>
<xsd:import namespace="http://schemas.microsoft.com/office/infopath/2007/PartnerControls"/>
<xsd:element name="PublishingStartDate" ma:index="3"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4"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element name="EmailSender" ma:index="13" nillable="true" ma:displayName="E-Mail Sender" ma:hidden="true" ma:internalName="EmailSender">
<xsd:simpleType>
<xsd:restriction base="dms:Note">
<xsd:maxLength value="255"/>
</xsd:restriction>
</xsd:simpleType>
</xsd:element>
<xsd:element name="EmailTo" ma:index="14" nillable="true" ma:displayName="E-Mail To" ma:hidden="true" ma:internalName="EmailTo">
<xsd:simpleType>
<xsd:restriction base="dms:Note">
<xsd:maxLength value="255"/>
</xsd:restriction>
</xsd:simpleType>
</xsd:element>
<xsd:element name="EmailCc" ma:index="15" nillable="true" ma:displayName="E-Mail Cc" ma:hidden="true" ma:internalName="EmailCc">
<xsd:simpleType>
<xsd:restriction base="dms:Note">
<xsd:maxLength value="255"/>
</xsd:restriction>
</xsd:simpleType>
</xsd:element>
<xsd:element name="EmailFrom" ma:index="16" nillable="true" ma:displayName="E-Mail From" ma:hidden="true" ma:internalName="EmailFrom">
<xsd:simpleType>
<xsd:restriction base="dms:Text"/>
</xsd:simpleType>
</xsd:element>
<xsd:element name="EmailSubject" ma:index="17" nillable="true" ma:displayName="E-Mail Subject" ma:hidden="true" ma:internalName="EmailSubject">
<xsd:simpleType>
<xsd:restriction base="dms:Text"/>
</xsd:simpleType>
</xsd:element>
</xsd:schema>
<xsd:schema targetNamespace="c3b7fd48-f4ef-4630-8519-c07edfd5ed83" elementFormDefault="qualified" xmlns:xsd="http://www.w3.org/2001/XMLSchema" xmlns:xs="http://www.w3.org/2001/XMLSchema" xmlns:dms="http://schemas.microsoft.com/office/2006/documentManagement/types" xmlns:pc="http://schemas.microsoft.com/office/infopath/2007/PartnerControls">
<xsd:import namespace="http://schemas.microsoft.com/office/2006/documentManagement/types"/>
<xsd:import namespace="http://schemas.microsoft.com/office/infopath/2007/PartnerControls"/>
<xsd:element name="Practice_x0020_Group" ma:index="2" nillable="true" ma:displayName="Practice Groups" ma:default="Pensions" ma:description="Pensions" ma:internalName="Practice_x0020_Group0">
<xsd:simpleType>
<xsd:restriction base="dms:Text">
<xsd:maxLength value="255"/>
</xsd:restriction>
</xsd:simpleType>
</xsd:element>
<xsd:element name="SITE_x0020_DOCUMENT_x0020_TYPE" ma:index="12" nillable="true" ma:displayName="Doc Type Site Wide" ma:default="DOCUMENT" ma:format="Dropdown" ma:internalName="SITE_x0020_DOCUMENT_x0020_TYPE">
<xsd:simpleType>
<xsd:restriction base="dms:Choice">
<xsd:enumeration value="DOCUMENT"/>
<xsd:enumeration value="POLICY"/>
<xsd:enumeration value="FORM"/>
<xsd:enumeration value="MANUAL"/>
<xsd:enumeration value="GUIDELINE"/>
<xsd:enumeration value="BRIEFING"/>
<xsd:enumeration value="BROCHURE"/>
<xsd:enumeration value="TEMPLATE"/>
<xsd:enumeration value="SPREADSHEET"/>
<xsd:enumeration value="OTHER"/>
<xsd:enumeration value="LEGAL UPDATE"/>
</xsd:restriction>
</xsd:simpleType>
</xsd:element>
</xsd:schema>
<xsd:schema targetNamespace="http://schemas.microsoft.com/sharepoint/v4" elementFormDefault="qualified" xmlns:xsd="http://www.w3.org/2001/XMLSchema" xmlns:xs="http://www.w3.org/2001/XMLSchema" xmlns:dms="http://schemas.microsoft.com/office/2006/documentManagement/types" xmlns:pc="http://schemas.microsoft.com/office/infopath/2007/PartnerControls">
<xsd:import namespace="http://schemas.microsoft.com/office/2006/documentManagement/types"/>
<xsd:import namespace="http://schemas.microsoft.com/office/infopath/2007/PartnerControls"/>
<xsd:element name="EmailHeaders" ma:index="18" nillable="true" ma:displayName="E-Mail Headers" ma:hidden="true" ma:internalName="EmailHeaders">
<xsd:simpleType>
<xsd:restriction base="dms:Note"/>
</xsd:simpleType>
</xsd:element>
</xsd:schema>
<xsd:schema targetNamespace="http://schemas.openxmlformats.org/package/2006/metadata/core-properties" elementFormDefault="qualified" attributeFormDefault="unqualified" blockDefault="#all" xmlns="http://schemas.openxmlformats.org/package/2006/metadata/core-properties" xmlns:xsd="http://www.w3.org/2001/XMLSchema" xmlns:xsi="http://www.w3.org/2001/XMLSchema-instance" xmlns:dc="http://purl.org/dc/elements/1.1/" xmlns:dcterms="http://purl.org/dc/terms/" xmlns:odoc="http://schemas.microsoft.com/internal/obd">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targetNamespace="http://schemas.microsoft.com/office/infopath/2007/PartnerControls" elementFormDefault="qualified" attributeFormDefault="unqualified" xmlns:pc="http://schemas.microsoft.com/office/infopath/2007/PartnerControls" xmlns:xs="http://www.w3.org/2001/XMLSchema">
<xs:element name="Person">
<xs:complexType>
<xs:sequence>
<xs:element ref="pc:DisplayName" minOccurs="0"></xs:element>
<xs:element ref="pc:AccountId" minOccurs="0"></xs:element>
<xs:element ref="pc:AccountType" minOccurs="0"></xs:element>
</xs:sequence>
</xs:complexType>
</xs:element>
<xs:element name="DisplayName" type="xs:string"></xs:element>
<xs:element name="AccountId" type="xs:string"></xs:element>
<xs:element name="AccountType" type="xs:string"></xs:element>
<xs:element name="BDCAssociatedEntity">
<xs:complexType>
<xs:sequence>
<xs:element ref="pc:BDCEntity" minOccurs="0" maxOccurs="unbounded"></xs:element>
</xs:sequence>
<xs:attribute ref="pc:EntityNamespace"></xs:attribute>
<xs:attribute ref="pc:EntityName"></xs:attribute>
<xs:attribute ref="pc:SystemInstanceName"></xs:attribute>
<xs:attribute ref="pc:AssociationName"></xs:attribute>
</xs:complexType>
</xs:element>
<xs:attribute name="EntityNamespace" type="xs:string"></xs:attribute>
<xs:attribute name="EntityName" type="xs:string"></xs:attribute>
<xs:attribute name="SystemInstanceName" type="xs:string"></xs:attribute>
<xs:attribute name="AssociationName" type="xs:string"></xs:attribute>
<xs:element name="BDCEntity">
<xs:complexType>
<xs:sequence>
<xs:element ref="pc:EntityDisplayName" minOccurs="0"></xs:element>
<xs:element ref="pc:EntityInstanceReference" minOccurs="0"></xs:element>
<xs:element ref="pc:EntityId1" minOccurs="0"></xs:element>
<xs:element ref="pc:EntityId2" minOccurs="0"></xs:element>
<xs:element ref="pc:EntityId3" minOccurs="0"></xs:element>
<xs:element ref="pc:EntityId4" minOccurs="0"></xs:element>
<xs:element ref="pc:EntityId5" minOccurs="0"></xs:element>
</xs:sequence>
</xs:complexType>
</xs:element>
<xs:element name="EntityDisplayName" type="xs:string"></xs:element>
<xs:element name="EntityInstanceReference" type="xs:string"></xs:element>
<xs:element name="EntityId1" type="xs:string"></xs:element>
<xs:element name="EntityId2" type="xs:string"></xs:element>
<xs:element name="EntityId3" type="xs:string"></xs:element>
<xs:element name="EntityId4" type="xs:string"></xs:element>
<xs:element name="EntityId5" type="xs:string"></xs:element>
<xs:element name="Terms">
<xs:complexType>
<xs:sequence>
<xs:element ref="pc:TermInfo" minOccurs="0" maxOccurs="unbounded"></xs:element>
</xs:sequence>
</xs:complexType>
</xs:element>
<xs:element name="TermInfo">
<xs:complexType>
<xs:sequence>
<xs:element ref="pc:TermName" minOccurs="0"></xs:element>
<xs:element ref="pc:TermId" minOccurs="0"></xs:element>
</xs:sequence>
</xs:complexType>
</xs:element>
<xs:element name="TermName" type="xs:string"></xs:element>
<xs:element name="TermId" type="xs:string"></xs:element>
</xs:schema>
</ct:contentTypeSchema>
</file>

<file path=customXml/item2.xml><?xml version="1.0" encoding="utf-8"?>
<LongProperties xmlns="http://schemas.microsoft.com/office/2006/metadata/longProperties"/>
</file>

<file path=customXml/item3.xml><?xml version="1.0" encoding="utf-8"?><p:properties xmlns:p="http://schemas.microsoft.com/office/2006/metadata/properties" xmlns:xsi="http://www.w3.org/2001/XMLSchema-instance" xmlns:pc="http://schemas.microsoft.com/office/infopath/2007/PartnerControls"><documentManagement><Practice_x0020_Group xmlns="c3b7fd48-f4ef-4630-8519-c07edfd5ed83">Pensions</Practice_x0020_Group><EmailTo xmlns="http://schemas.microsoft.com/sharepoint/v3" xsi:nil="true"/><EmailHeaders xmlns="http://schemas.microsoft.com/sharepoint/v4" xsi:nil="true"/><EmailSender xmlns="http://schemas.microsoft.com/sharepoint/v3" xsi:nil="true"/><EmailFrom xmlns="http://schemas.microsoft.com/sharepoint/v3" xsi:nil="true"/><SITE_x0020_DOCUMENT_x0020_TYPE xmlns="c3b7fd48-f4ef-4630-8519-c07edfd5ed83">DOCUMENT</SITE_x0020_DOCUMENT_x0020_TYPE><EmailSubject xmlns="http://schemas.microsoft.com/sharepoint/v3" xsi:nil="true"/><Category xmlns="$ListId:Shared Documents;">Briefing</Category><PublishingExpirationDate xmlns="http://schemas.microsoft.com/sharepoint/v3" xsi:nil="true"/><PublishingStartDate xmlns="http://schemas.microsoft.com/sharepoint/v3" xsi:nil="true"/><EmailCc xmlns="http://schemas.microsoft.com/sharepoint/v3" xsi:nil="true"/></documentManagement></p:properties>
</file>

<file path=customXml/itemProps1.xml><?xml version="1.0" encoding="utf-8"?>
<ds:datastoreItem xmlns:ds="http://schemas.openxmlformats.org/officeDocument/2006/customXml" ds:itemID="{13ABE432-74FE-4A84-913B-D5F8C5B3B2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ListId:Shared Documents;"/>
    <ds:schemaRef ds:uri="http://schemas.microsoft.com/sharepoint/v3"/>
    <ds:schemaRef ds:uri="c3b7fd48-f4ef-4630-8519-c07edfd5ed83"/>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E034508-8EBE-4D0D-9959-5B1396074C6D}">
  <ds:schemaRefs>
    <ds:schemaRef ds:uri="http://schemas.microsoft.com/office/2006/metadata/longProperties"/>
  </ds:schemaRefs>
</ds:datastoreItem>
</file>

<file path=customXml/itemProps3.xml><?xml version="1.0" encoding="utf-8"?>
<ds:datastoreItem xmlns:ds="http://schemas.openxmlformats.org/officeDocument/2006/customXml" ds:itemID="{C9096FE5-B6CA-4A27-A434-E8A637A69581}">
  <ds:schemaRefs>
    <ds:schemaRef ds:uri="http://purl.org/dc/dcmitype/"/>
    <ds:schemaRef ds:uri="http://schemas.microsoft.com/office/infopath/2007/PartnerControls"/>
    <ds:schemaRef ds:uri="$ListId:Shared Documents;"/>
    <ds:schemaRef ds:uri="http://purl.org/dc/elements/1.1/"/>
    <ds:schemaRef ds:uri="http://schemas.microsoft.com/office/2006/metadata/properties"/>
    <ds:schemaRef ds:uri="http://schemas.microsoft.com/office/2006/documentManagement/types"/>
    <ds:schemaRef ds:uri="http://schemas.microsoft.com/sharepoint/v4"/>
    <ds:schemaRef ds:uri="http://purl.org/dc/terms/"/>
    <ds:schemaRef ds:uri="http://schemas.openxmlformats.org/package/2006/metadata/core-properties"/>
    <ds:schemaRef ds:uri="c3b7fd48-f4ef-4630-8519-c07edfd5ed83"/>
    <ds:schemaRef ds:uri="http://schemas.microsoft.com/sharepoint/v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Lathams 1Feb</Template>
  <TotalTime>3165</TotalTime>
  <Words>1959</Words>
  <Application>Microsoft Office PowerPoint</Application>
  <PresentationFormat>On-screen Show (4:3)</PresentationFormat>
  <Paragraphs>191</Paragraphs>
  <Slides>25</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25</vt:i4>
      </vt:variant>
    </vt:vector>
  </HeadingPairs>
  <TitlesOfParts>
    <vt:vector size="33" baseType="lpstr">
      <vt:lpstr>Arial</vt:lpstr>
      <vt:lpstr>Georgia</vt:lpstr>
      <vt:lpstr>Roboto Condensed</vt:lpstr>
      <vt:lpstr>Times New Roman</vt:lpstr>
      <vt:lpstr>Verdana</vt:lpstr>
      <vt:lpstr>Wingdings</vt:lpstr>
      <vt:lpstr>4_Base_document</vt:lpstr>
      <vt:lpstr>ACTemplate</vt:lpstr>
      <vt:lpstr>iGov – Delivering Public Services Using the Blockchain  Lero – The Irish Software Research Centre</vt:lpstr>
      <vt:lpstr>Agenda</vt:lpstr>
      <vt:lpstr>Introduction to Arthur Cox FinTech practice:</vt:lpstr>
      <vt:lpstr>All hype or game changer?</vt:lpstr>
      <vt:lpstr>All hype or game changer?</vt:lpstr>
      <vt:lpstr>Survey of National and International Developments</vt:lpstr>
      <vt:lpstr>Survey of National and International Developments</vt:lpstr>
      <vt:lpstr>Survey of National and International Developments</vt:lpstr>
      <vt:lpstr>Survey of National and International Developments</vt:lpstr>
      <vt:lpstr>Survey of National and International Developments</vt:lpstr>
      <vt:lpstr>Survey of National and International Developments</vt:lpstr>
      <vt:lpstr>Smart Legal Contracts – creation and effectiveness</vt:lpstr>
      <vt:lpstr>Smart Legal Contracts – creation and effectiveness</vt:lpstr>
      <vt:lpstr>Smart Legal Contracts – creation and effectiveness</vt:lpstr>
      <vt:lpstr>Smart Legal Contracts – creation and effectiveness</vt:lpstr>
      <vt:lpstr>Smart Legal Contracts – creation and effectiveness</vt:lpstr>
      <vt:lpstr>Smart Legal Contracts – Dispute Resolution</vt:lpstr>
      <vt:lpstr>Non-Contract Legal Issues</vt:lpstr>
      <vt:lpstr>Non-Contract Legal Issues</vt:lpstr>
      <vt:lpstr>Non-Contract Legal Issues</vt:lpstr>
      <vt:lpstr>Non-Contract Legal Issues</vt:lpstr>
      <vt:lpstr>Cryptocurrency Summary</vt:lpstr>
      <vt:lpstr>Cryptocurrency Summary contd.</vt:lpstr>
      <vt:lpstr>Summary</vt:lpstr>
      <vt:lpstr>PowerPoint Presentation</vt:lpstr>
    </vt:vector>
  </TitlesOfParts>
  <Company>Arthur Cox</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Alternate PowerPoint Template</dc:title>
  <dc:creator>Arthur Cox</dc:creator>
  <cp:lastModifiedBy>Aveen Fitzgerald</cp:lastModifiedBy>
  <cp:revision>260</cp:revision>
  <cp:lastPrinted>2018-03-26T17:21:01Z</cp:lastPrinted>
  <dcterms:created xsi:type="dcterms:W3CDTF">2012-01-25T10:49:44Z</dcterms:created>
  <dcterms:modified xsi:type="dcterms:W3CDTF">2018-03-26T17:23:16Z</dcterms:modified>
</cp:coreProperties>
</file>